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4" r:id="rId5"/>
  </p:sldMasterIdLst>
  <p:notesMasterIdLst>
    <p:notesMasterId r:id="rId13"/>
  </p:notesMasterIdLst>
  <p:handoutMasterIdLst>
    <p:handoutMasterId r:id="rId14"/>
  </p:handoutMasterIdLst>
  <p:sldIdLst>
    <p:sldId id="273" r:id="rId6"/>
    <p:sldId id="282" r:id="rId7"/>
    <p:sldId id="275" r:id="rId8"/>
    <p:sldId id="286" r:id="rId9"/>
    <p:sldId id="283" r:id="rId10"/>
    <p:sldId id="287" r:id="rId11"/>
    <p:sldId id="285" r:id="rId1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struktioner" id="{6E6E6ECD-356C-4D49-9D22-22C3E7AF66C1}">
          <p14:sldIdLst/>
        </p14:section>
        <p14:section name="Presentation" id="{B972C155-D5BF-46A7-B591-A42909CFC1FA}">
          <p14:sldIdLst>
            <p14:sldId id="273"/>
            <p14:sldId id="282"/>
            <p14:sldId id="275"/>
            <p14:sldId id="286"/>
            <p14:sldId id="283"/>
            <p14:sldId id="287"/>
            <p14:sldId id="285"/>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65773" autoAdjust="0"/>
  </p:normalViewPr>
  <p:slideViewPr>
    <p:cSldViewPr snapToGrid="0">
      <p:cViewPr>
        <p:scale>
          <a:sx n="40" d="100"/>
          <a:sy n="40" d="100"/>
        </p:scale>
        <p:origin x="2538" y="768"/>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92" d="100"/>
          <a:sy n="92" d="100"/>
        </p:scale>
        <p:origin x="3546"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302FD970-4676-496B-8E12-C545D680DA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E0FB1DDF-5BB2-487A-8F67-F08629A4255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6A5DEBC-2BEF-4C3E-A4EA-075F9067828E}" type="datetimeFigureOut">
              <a:rPr lang="sv-SE" smtClean="0"/>
              <a:t>2023-02-16</a:t>
            </a:fld>
            <a:endParaRPr lang="sv-SE"/>
          </a:p>
        </p:txBody>
      </p:sp>
      <p:sp>
        <p:nvSpPr>
          <p:cNvPr id="4" name="Platshållare för sidfot 3">
            <a:extLst>
              <a:ext uri="{FF2B5EF4-FFF2-40B4-BE49-F238E27FC236}">
                <a16:creationId xmlns:a16="http://schemas.microsoft.com/office/drawing/2014/main" id="{E9C37F7E-97A7-419F-A95F-EEB280AF7B5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91278DC0-78B7-46FD-84B8-8C29559972A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87A965F-6695-489B-89A7-9F7E4A49A203}" type="slidenum">
              <a:rPr lang="sv-SE" smtClean="0"/>
              <a:t>‹#›</a:t>
            </a:fld>
            <a:endParaRPr lang="sv-SE"/>
          </a:p>
        </p:txBody>
      </p:sp>
    </p:spTree>
    <p:extLst>
      <p:ext uri="{BB962C8B-B14F-4D97-AF65-F5344CB8AC3E}">
        <p14:creationId xmlns:p14="http://schemas.microsoft.com/office/powerpoint/2010/main" val="3797326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5523B8-763E-4ED6-BA79-DA70199052F1}" type="datetimeFigureOut">
              <a:rPr lang="sv-SE" smtClean="0"/>
              <a:t>2023-02-16</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AC584B-15AE-4ECC-ABC7-E738CF126219}" type="slidenum">
              <a:rPr lang="sv-SE" smtClean="0"/>
              <a:t>‹#›</a:t>
            </a:fld>
            <a:endParaRPr lang="sv-SE"/>
          </a:p>
        </p:txBody>
      </p:sp>
    </p:spTree>
    <p:extLst>
      <p:ext uri="{BB962C8B-B14F-4D97-AF65-F5344CB8AC3E}">
        <p14:creationId xmlns:p14="http://schemas.microsoft.com/office/powerpoint/2010/main" val="1790116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b="0" i="0" dirty="0">
                <a:solidFill>
                  <a:srgbClr val="212529"/>
                </a:solidFill>
                <a:effectLst/>
                <a:latin typeface="Muli Regular"/>
              </a:rPr>
              <a:t>Alla elever här rätt att känna sig trygga i skolan. </a:t>
            </a:r>
            <a:r>
              <a:rPr lang="sv-SE" b="0" i="0" dirty="0">
                <a:solidFill>
                  <a:srgbClr val="000000"/>
                </a:solidFill>
                <a:effectLst/>
                <a:latin typeface="Arial" panose="020B0604020202020204" pitchFamily="34" charset="0"/>
              </a:rPr>
              <a:t>Alla som jobbar på skolan måste behandla dig på ett bra sätt och se till att du känner dig trygg. De måste också hjälpa dig om någon av dina klasskamrater är elaka mot dig.</a:t>
            </a:r>
            <a:endParaRPr lang="sv-SE" dirty="0"/>
          </a:p>
          <a:p>
            <a:endParaRPr lang="sv-SE" b="0" i="0" dirty="0">
              <a:solidFill>
                <a:srgbClr val="212529"/>
              </a:solidFill>
              <a:effectLst/>
              <a:latin typeface="Muli Regular"/>
            </a:endParaRPr>
          </a:p>
        </p:txBody>
      </p:sp>
      <p:sp>
        <p:nvSpPr>
          <p:cNvPr id="4" name="Platshållare för bildnummer 3"/>
          <p:cNvSpPr>
            <a:spLocks noGrp="1"/>
          </p:cNvSpPr>
          <p:nvPr>
            <p:ph type="sldNum" sz="quarter" idx="5"/>
          </p:nvPr>
        </p:nvSpPr>
        <p:spPr/>
        <p:txBody>
          <a:bodyPr/>
          <a:lstStyle/>
          <a:p>
            <a:fld id="{04AC584B-15AE-4ECC-ABC7-E738CF126219}" type="slidenum">
              <a:rPr lang="sv-SE" smtClean="0"/>
              <a:t>1</a:t>
            </a:fld>
            <a:endParaRPr lang="sv-SE"/>
          </a:p>
        </p:txBody>
      </p:sp>
    </p:spTree>
    <p:extLst>
      <p:ext uri="{BB962C8B-B14F-4D97-AF65-F5344CB8AC3E}">
        <p14:creationId xmlns:p14="http://schemas.microsoft.com/office/powerpoint/2010/main" val="27552994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0" i="0" dirty="0">
                <a:solidFill>
                  <a:srgbClr val="212529"/>
                </a:solidFill>
                <a:effectLst/>
                <a:latin typeface="Muli Regular"/>
              </a:rPr>
              <a:t>Du kan känna dig illa behandlad eller mobbad av andra elever, en lärare eller någon annan vuxen på skolan. </a:t>
            </a:r>
          </a:p>
          <a:p>
            <a:r>
              <a:rPr lang="sv-SE" b="0" i="0" dirty="0">
                <a:solidFill>
                  <a:srgbClr val="212529"/>
                </a:solidFill>
                <a:effectLst/>
                <a:latin typeface="Muli Regular"/>
              </a:rPr>
              <a:t>Även om ni tycker olika får ingen vara elak, slå, mobba eller frysa ut dig. </a:t>
            </a:r>
          </a:p>
          <a:p>
            <a:r>
              <a:rPr lang="sv-SE" b="0" i="0" dirty="0">
                <a:solidFill>
                  <a:srgbClr val="212529"/>
                </a:solidFill>
                <a:effectLst/>
                <a:latin typeface="Muli Regular"/>
              </a:rPr>
              <a:t>Det gäller både vuxna och elever. </a:t>
            </a:r>
            <a:endParaRPr lang="sv-SE" dirty="0"/>
          </a:p>
          <a:p>
            <a:endParaRPr lang="sv-SE" dirty="0"/>
          </a:p>
        </p:txBody>
      </p:sp>
      <p:sp>
        <p:nvSpPr>
          <p:cNvPr id="4" name="Platshållare för bildnummer 3"/>
          <p:cNvSpPr>
            <a:spLocks noGrp="1"/>
          </p:cNvSpPr>
          <p:nvPr>
            <p:ph type="sldNum" sz="quarter" idx="10"/>
          </p:nvPr>
        </p:nvSpPr>
        <p:spPr/>
        <p:txBody>
          <a:bodyPr/>
          <a:lstStyle/>
          <a:p>
            <a:fld id="{04AC584B-15AE-4ECC-ABC7-E738CF126219}" type="slidenum">
              <a:rPr lang="sv-SE" smtClean="0"/>
              <a:t>2</a:t>
            </a:fld>
            <a:endParaRPr lang="sv-SE"/>
          </a:p>
        </p:txBody>
      </p:sp>
    </p:spTree>
    <p:extLst>
      <p:ext uri="{BB962C8B-B14F-4D97-AF65-F5344CB8AC3E}">
        <p14:creationId xmlns:p14="http://schemas.microsoft.com/office/powerpoint/2010/main" val="16574586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2400" b="0" i="1" dirty="0">
                <a:solidFill>
                  <a:srgbClr val="484848"/>
                </a:solidFill>
                <a:effectLst/>
                <a:latin typeface="lato regular"/>
              </a:rPr>
              <a:t>Kränkande behandling </a:t>
            </a:r>
            <a:r>
              <a:rPr lang="sv-SE" sz="2400" b="0" i="0" dirty="0">
                <a:solidFill>
                  <a:srgbClr val="484848"/>
                </a:solidFill>
                <a:effectLst/>
                <a:latin typeface="lato regular"/>
              </a:rPr>
              <a:t>är när någon blir sårad och mår dåligt därför att någon annan uppför sig elakt. Det är förbjudet att uppföra sig elakt mot andra. Det har ingen betydelse om det händer en gång eller flera gånger (då kallas det mobbning). </a:t>
            </a:r>
          </a:p>
          <a:p>
            <a:endParaRPr lang="sv-SE" sz="2400" b="0" i="0" dirty="0">
              <a:solidFill>
                <a:srgbClr val="484848"/>
              </a:solidFill>
              <a:effectLst/>
              <a:latin typeface="lato regular"/>
            </a:endParaRPr>
          </a:p>
          <a:p>
            <a:r>
              <a:rPr lang="sv-SE" sz="1600" dirty="0"/>
              <a:t>	</a:t>
            </a:r>
          </a:p>
          <a:p>
            <a:endParaRPr lang="sv-SE" dirty="0"/>
          </a:p>
        </p:txBody>
      </p:sp>
      <p:sp>
        <p:nvSpPr>
          <p:cNvPr id="4" name="Platshållare för bildnummer 3"/>
          <p:cNvSpPr>
            <a:spLocks noGrp="1"/>
          </p:cNvSpPr>
          <p:nvPr>
            <p:ph type="sldNum" sz="quarter" idx="5"/>
          </p:nvPr>
        </p:nvSpPr>
        <p:spPr/>
        <p:txBody>
          <a:bodyPr/>
          <a:lstStyle/>
          <a:p>
            <a:fld id="{04AC584B-15AE-4ECC-ABC7-E738CF126219}" type="slidenum">
              <a:rPr lang="sv-SE" smtClean="0"/>
              <a:t>3</a:t>
            </a:fld>
            <a:endParaRPr lang="sv-SE"/>
          </a:p>
        </p:txBody>
      </p:sp>
    </p:spTree>
    <p:extLst>
      <p:ext uri="{BB962C8B-B14F-4D97-AF65-F5344CB8AC3E}">
        <p14:creationId xmlns:p14="http://schemas.microsoft.com/office/powerpoint/2010/main" val="22884375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2400" b="0" i="0" dirty="0">
                <a:solidFill>
                  <a:srgbClr val="484848"/>
                </a:solidFill>
                <a:effectLst/>
                <a:latin typeface="lato regular"/>
              </a:rPr>
              <a:t>Alla sorters kränkningar är förbjudna och kan vara på olika sätt. </a:t>
            </a:r>
            <a:r>
              <a:rPr lang="sv-SE" sz="2400" dirty="0"/>
              <a:t>Här är några exempel. </a:t>
            </a:r>
            <a:endParaRPr lang="sv-SE" sz="1600" b="1" dirty="0"/>
          </a:p>
          <a:p>
            <a:endParaRPr lang="sv-SE" sz="1600" b="1" dirty="0"/>
          </a:p>
          <a:p>
            <a:r>
              <a:rPr lang="sv-SE" sz="1600" b="1" dirty="0"/>
              <a:t>Fysisk</a:t>
            </a:r>
          </a:p>
          <a:p>
            <a:pPr lvl="1"/>
            <a:r>
              <a:rPr lang="sv-SE" sz="1600" dirty="0"/>
              <a:t>t ex slag, sparkar, knuffar, bett, att bli riven </a:t>
            </a:r>
          </a:p>
          <a:p>
            <a:r>
              <a:rPr lang="sv-SE" sz="1600" b="1" dirty="0"/>
              <a:t>Psykisk</a:t>
            </a:r>
          </a:p>
          <a:p>
            <a:pPr lvl="1"/>
            <a:r>
              <a:rPr lang="sv-SE" sz="1600" dirty="0"/>
              <a:t>t ex elaka ord som någon säger eller skriver på sms eller social medier, förlöjliganden, hot, ryktesspridning, utfrysning</a:t>
            </a:r>
          </a:p>
          <a:p>
            <a:r>
              <a:rPr lang="sv-SE" sz="1600" b="1" dirty="0"/>
              <a:t>Materiell</a:t>
            </a:r>
          </a:p>
          <a:p>
            <a:pPr lvl="1"/>
            <a:r>
              <a:rPr lang="sv-SE" sz="1600" dirty="0"/>
              <a:t>t ex att någon tar sönder eller förstör ens kläder eller saker	</a:t>
            </a:r>
          </a:p>
          <a:p>
            <a:endParaRPr lang="sv-SE" dirty="0"/>
          </a:p>
        </p:txBody>
      </p:sp>
      <p:sp>
        <p:nvSpPr>
          <p:cNvPr id="4" name="Platshållare för bildnummer 3"/>
          <p:cNvSpPr>
            <a:spLocks noGrp="1"/>
          </p:cNvSpPr>
          <p:nvPr>
            <p:ph type="sldNum" sz="quarter" idx="5"/>
          </p:nvPr>
        </p:nvSpPr>
        <p:spPr/>
        <p:txBody>
          <a:bodyPr/>
          <a:lstStyle/>
          <a:p>
            <a:fld id="{04AC584B-15AE-4ECC-ABC7-E738CF126219}" type="slidenum">
              <a:rPr lang="sv-SE" smtClean="0"/>
              <a:t>4</a:t>
            </a:fld>
            <a:endParaRPr lang="sv-SE"/>
          </a:p>
        </p:txBody>
      </p:sp>
    </p:spTree>
    <p:extLst>
      <p:ext uri="{BB962C8B-B14F-4D97-AF65-F5344CB8AC3E}">
        <p14:creationId xmlns:p14="http://schemas.microsoft.com/office/powerpoint/2010/main" val="14665179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gn="l"/>
            <a:r>
              <a:rPr lang="sv-SE" b="0" i="0" dirty="0">
                <a:solidFill>
                  <a:srgbClr val="212529"/>
                </a:solidFill>
                <a:effectLst/>
                <a:latin typeface="Muli Regular"/>
              </a:rPr>
              <a:t>Om du blir illa behandlad eller mobbad ska du prata med någon vuxen på skolan, till exempel någon lärare eller rektorn. </a:t>
            </a:r>
          </a:p>
          <a:p>
            <a:pPr algn="l"/>
            <a:r>
              <a:rPr lang="sv-SE" b="0" i="0" dirty="0">
                <a:solidFill>
                  <a:srgbClr val="212529"/>
                </a:solidFill>
                <a:effectLst/>
                <a:latin typeface="Muli Regular"/>
              </a:rPr>
              <a:t>Om det känns svårt kan du prata med dina föräldrar eller någon annan vuxen, så att de pratar med skolan.</a:t>
            </a:r>
          </a:p>
        </p:txBody>
      </p:sp>
      <p:sp>
        <p:nvSpPr>
          <p:cNvPr id="4" name="Platshållare för bildnummer 3"/>
          <p:cNvSpPr>
            <a:spLocks noGrp="1"/>
          </p:cNvSpPr>
          <p:nvPr>
            <p:ph type="sldNum" sz="quarter" idx="10"/>
          </p:nvPr>
        </p:nvSpPr>
        <p:spPr/>
        <p:txBody>
          <a:bodyPr/>
          <a:lstStyle/>
          <a:p>
            <a:fld id="{04AC584B-15AE-4ECC-ABC7-E738CF126219}" type="slidenum">
              <a:rPr lang="sv-SE" smtClean="0"/>
              <a:t>5</a:t>
            </a:fld>
            <a:endParaRPr lang="sv-SE"/>
          </a:p>
        </p:txBody>
      </p:sp>
    </p:spTree>
    <p:extLst>
      <p:ext uri="{BB962C8B-B14F-4D97-AF65-F5344CB8AC3E}">
        <p14:creationId xmlns:p14="http://schemas.microsoft.com/office/powerpoint/2010/main" val="12986561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Om du blir dåligt behandlad eller mobbad måste skolan hjälpa dig. </a:t>
            </a:r>
          </a:p>
          <a:p>
            <a:pPr algn="l"/>
            <a:r>
              <a:rPr lang="sv-SE" b="0" i="0" dirty="0">
                <a:solidFill>
                  <a:srgbClr val="212529"/>
                </a:solidFill>
                <a:effectLst/>
                <a:latin typeface="Muli Regular"/>
              </a:rPr>
              <a:t>Skolan måste göra allt den kan för att hjälpa dig direkt. Alla former av kränkningar och mobbning som har koppling till skolan måste utredas. Det spelar ingen roll om det bara har hänt en enda gång eller om det har hänt på skolan eller på fritiden. Det är alltid skolans jobb att se till att det slutar.</a:t>
            </a:r>
          </a:p>
        </p:txBody>
      </p:sp>
      <p:sp>
        <p:nvSpPr>
          <p:cNvPr id="4" name="Platshållare för bildnummer 3"/>
          <p:cNvSpPr>
            <a:spLocks noGrp="1"/>
          </p:cNvSpPr>
          <p:nvPr>
            <p:ph type="sldNum" sz="quarter" idx="5"/>
          </p:nvPr>
        </p:nvSpPr>
        <p:spPr/>
        <p:txBody>
          <a:bodyPr/>
          <a:lstStyle/>
          <a:p>
            <a:fld id="{04AC584B-15AE-4ECC-ABC7-E738CF126219}" type="slidenum">
              <a:rPr lang="sv-SE" smtClean="0"/>
              <a:t>6</a:t>
            </a:fld>
            <a:endParaRPr lang="sv-SE"/>
          </a:p>
        </p:txBody>
      </p:sp>
    </p:spTree>
    <p:extLst>
      <p:ext uri="{BB962C8B-B14F-4D97-AF65-F5344CB8AC3E}">
        <p14:creationId xmlns:p14="http://schemas.microsoft.com/office/powerpoint/2010/main" val="2600794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gn="l"/>
            <a:r>
              <a:rPr lang="sv-SE" b="0" i="0" dirty="0">
                <a:solidFill>
                  <a:srgbClr val="212529"/>
                </a:solidFill>
                <a:effectLst/>
                <a:latin typeface="Muli Regular"/>
              </a:rPr>
              <a:t>Precis som på skolan så får man inte heller kränka någon på nätet. Även på nätet är det olagligt att hota och tvinga barn till saker.</a:t>
            </a:r>
          </a:p>
          <a:p>
            <a:pPr algn="l"/>
            <a:endParaRPr lang="sv-SE" b="0" i="0" dirty="0">
              <a:solidFill>
                <a:srgbClr val="212529"/>
              </a:solidFill>
              <a:effectLst/>
              <a:latin typeface="Muli Regular"/>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b="0" i="0" dirty="0">
                <a:solidFill>
                  <a:srgbClr val="222221"/>
                </a:solidFill>
                <a:effectLst/>
                <a:latin typeface="Lato" panose="020F0502020204030203" pitchFamily="34" charset="0"/>
              </a:rPr>
              <a:t>Det är inte ok att be ett barn att skicka bilder på sig själv naken. Det är också olagligt för vuxna att skicka nakenbilder till dig. </a:t>
            </a:r>
          </a:p>
          <a:p>
            <a:pPr algn="l"/>
            <a:endParaRPr lang="sv-SE" b="0" i="0" dirty="0">
              <a:solidFill>
                <a:srgbClr val="212529"/>
              </a:solidFill>
              <a:effectLst/>
              <a:latin typeface="Muli Regular"/>
            </a:endParaRPr>
          </a:p>
          <a:p>
            <a:pPr algn="l"/>
            <a:r>
              <a:rPr lang="sv-SE" b="0" i="0" dirty="0">
                <a:solidFill>
                  <a:srgbClr val="212529"/>
                </a:solidFill>
                <a:effectLst/>
                <a:latin typeface="Muli Regular"/>
              </a:rPr>
              <a:t>Om du känner dig rädd, ledsen, hotad eller skrämd på nätet så ska du stänga av din dator eller telefon och direkt berätta för en vuxen. </a:t>
            </a:r>
          </a:p>
        </p:txBody>
      </p:sp>
      <p:sp>
        <p:nvSpPr>
          <p:cNvPr id="4" name="Platshållare för bildnummer 3"/>
          <p:cNvSpPr>
            <a:spLocks noGrp="1"/>
          </p:cNvSpPr>
          <p:nvPr>
            <p:ph type="sldNum" sz="quarter" idx="10"/>
          </p:nvPr>
        </p:nvSpPr>
        <p:spPr/>
        <p:txBody>
          <a:bodyPr/>
          <a:lstStyle/>
          <a:p>
            <a:fld id="{04AC584B-15AE-4ECC-ABC7-E738CF126219}" type="slidenum">
              <a:rPr lang="sv-SE" smtClean="0"/>
              <a:t>7</a:t>
            </a:fld>
            <a:endParaRPr lang="sv-SE"/>
          </a:p>
        </p:txBody>
      </p:sp>
    </p:spTree>
    <p:extLst>
      <p:ext uri="{BB962C8B-B14F-4D97-AF65-F5344CB8AC3E}">
        <p14:creationId xmlns:p14="http://schemas.microsoft.com/office/powerpoint/2010/main" val="32677692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hyperlink" Target="https://www.jonkoping.se/" TargetMode="Externa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2.xml"/><Relationship Id="rId1" Type="http://schemas.openxmlformats.org/officeDocument/2006/relationships/tags" Target="../tags/tag1.xml"/><Relationship Id="rId5" Type="http://schemas.openxmlformats.org/officeDocument/2006/relationships/hyperlink" Target="https://www.jonkoping.se/" TargetMode="External"/><Relationship Id="rId4" Type="http://schemas.openxmlformats.org/officeDocument/2006/relationships/image" Target="../media/image2.sv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2.xml"/><Relationship Id="rId1" Type="http://schemas.openxmlformats.org/officeDocument/2006/relationships/tags" Target="../tags/tag2.xml"/><Relationship Id="rId5" Type="http://schemas.openxmlformats.org/officeDocument/2006/relationships/hyperlink" Target="https://www.jonkoping.se/" TargetMode="External"/><Relationship Id="rId4" Type="http://schemas.openxmlformats.org/officeDocument/2006/relationships/image" Target="../media/image2.sv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258EC79-F416-4E3D-A67E-4A13E8004581}"/>
              </a:ext>
            </a:extLst>
          </p:cNvPr>
          <p:cNvSpPr>
            <a:spLocks noGrp="1"/>
          </p:cNvSpPr>
          <p:nvPr>
            <p:ph type="ctrTitle"/>
          </p:nvPr>
        </p:nvSpPr>
        <p:spPr>
          <a:xfrm>
            <a:off x="1524000" y="1122363"/>
            <a:ext cx="9144000" cy="2419092"/>
          </a:xfrm>
        </p:spPr>
        <p:txBody>
          <a:bodyPr anchor="b"/>
          <a:lstStyle>
            <a:lvl1pPr algn="ctr">
              <a:defRPr sz="5000" b="1"/>
            </a:lvl1pPr>
          </a:lstStyle>
          <a:p>
            <a:r>
              <a:rPr lang="sv-SE"/>
              <a:t>Klicka här för att ändra format</a:t>
            </a:r>
            <a:endParaRPr lang="sv-SE" dirty="0"/>
          </a:p>
        </p:txBody>
      </p:sp>
      <p:sp>
        <p:nvSpPr>
          <p:cNvPr id="3" name="Underrubrik 2">
            <a:extLst>
              <a:ext uri="{FF2B5EF4-FFF2-40B4-BE49-F238E27FC236}">
                <a16:creationId xmlns:a16="http://schemas.microsoft.com/office/drawing/2014/main" id="{0B04F11C-8931-4F2C-862F-B58C9926FB12}"/>
              </a:ext>
            </a:extLst>
          </p:cNvPr>
          <p:cNvSpPr>
            <a:spLocks noGrp="1"/>
          </p:cNvSpPr>
          <p:nvPr>
            <p:ph type="subTitle" idx="1"/>
          </p:nvPr>
        </p:nvSpPr>
        <p:spPr>
          <a:xfrm>
            <a:off x="1524000" y="3840336"/>
            <a:ext cx="9144000" cy="1417463"/>
          </a:xfrm>
        </p:spPr>
        <p:txBody>
          <a:bodyPr/>
          <a:lstStyle>
            <a:lvl1pPr marL="0" indent="0" algn="ctr">
              <a:buNone/>
              <a:defRPr sz="24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om du vill redigera mall för underrubrikformat</a:t>
            </a:r>
            <a:endParaRPr lang="sv-SE" dirty="0"/>
          </a:p>
        </p:txBody>
      </p:sp>
      <p:sp>
        <p:nvSpPr>
          <p:cNvPr id="7" name="Platshållare för datum 6">
            <a:extLst>
              <a:ext uri="{FF2B5EF4-FFF2-40B4-BE49-F238E27FC236}">
                <a16:creationId xmlns:a16="http://schemas.microsoft.com/office/drawing/2014/main" id="{A008F77A-0ED2-412B-8405-427215C0C2B6}"/>
              </a:ext>
            </a:extLst>
          </p:cNvPr>
          <p:cNvSpPr>
            <a:spLocks noGrp="1"/>
          </p:cNvSpPr>
          <p:nvPr>
            <p:ph type="dt" sz="half" idx="10"/>
          </p:nvPr>
        </p:nvSpPr>
        <p:spPr/>
        <p:txBody>
          <a:bodyPr/>
          <a:lstStyle/>
          <a:p>
            <a:fld id="{E7B7C10A-FFEB-44B8-81BD-C877B262B828}" type="datetime1">
              <a:rPr lang="sv-SE" smtClean="0"/>
              <a:t>2023-02-16</a:t>
            </a:fld>
            <a:endParaRPr lang="sv-SE" dirty="0"/>
          </a:p>
        </p:txBody>
      </p:sp>
      <p:sp>
        <p:nvSpPr>
          <p:cNvPr id="9" name="Platshållare för bildnummer 8">
            <a:extLst>
              <a:ext uri="{FF2B5EF4-FFF2-40B4-BE49-F238E27FC236}">
                <a16:creationId xmlns:a16="http://schemas.microsoft.com/office/drawing/2014/main" id="{4D6B4D13-C770-487F-BD62-D6399A3C2F39}"/>
              </a:ext>
            </a:extLst>
          </p:cNvPr>
          <p:cNvSpPr>
            <a:spLocks noGrp="1"/>
          </p:cNvSpPr>
          <p:nvPr>
            <p:ph type="sldNum" sz="quarter" idx="12"/>
          </p:nvPr>
        </p:nvSpPr>
        <p:spPr/>
        <p:txBody>
          <a:bodyPr/>
          <a:lstStyle/>
          <a:p>
            <a:fld id="{5ABEE0C4-627D-46C7-9477-FFBC315AE41A}" type="slidenum">
              <a:rPr lang="sv-SE" smtClean="0"/>
              <a:pPr/>
              <a:t>‹#›</a:t>
            </a:fld>
            <a:endParaRPr lang="sv-SE" dirty="0"/>
          </a:p>
        </p:txBody>
      </p:sp>
      <p:sp>
        <p:nvSpPr>
          <p:cNvPr id="6" name="Text Placeholder 5">
            <a:extLst>
              <a:ext uri="{FF2B5EF4-FFF2-40B4-BE49-F238E27FC236}">
                <a16:creationId xmlns:a16="http://schemas.microsoft.com/office/drawing/2014/main" id="{EF96EB41-5083-E1C4-7087-0A33CB11CAD8}"/>
              </a:ext>
            </a:extLst>
          </p:cNvPr>
          <p:cNvSpPr>
            <a:spLocks noGrp="1"/>
          </p:cNvSpPr>
          <p:nvPr>
            <p:ph type="body" sz="quarter" idx="13" hasCustomPrompt="1"/>
          </p:nvPr>
        </p:nvSpPr>
        <p:spPr>
          <a:xfrm>
            <a:off x="7785100" y="267742"/>
            <a:ext cx="4081463" cy="336557"/>
          </a:xfrm>
        </p:spPr>
        <p:txBody>
          <a:bodyPr/>
          <a:lstStyle>
            <a:lvl1pPr marL="0" indent="0" algn="r">
              <a:buNone/>
              <a:defRPr sz="1200" b="1"/>
            </a:lvl1pPr>
            <a:lvl2pPr>
              <a:defRPr sz="1200"/>
            </a:lvl2pPr>
            <a:lvl3pPr>
              <a:defRPr sz="1200"/>
            </a:lvl3pPr>
            <a:lvl4pPr>
              <a:defRPr sz="1200"/>
            </a:lvl4pPr>
            <a:lvl5pPr>
              <a:defRPr sz="1200"/>
            </a:lvl5pPr>
          </a:lstStyle>
          <a:p>
            <a:pPr lvl="0"/>
            <a:r>
              <a:rPr lang="sv-SE"/>
              <a:t>Ange förvaltning som du önskar</a:t>
            </a:r>
            <a:endParaRPr lang="sv-SE" dirty="0"/>
          </a:p>
        </p:txBody>
      </p:sp>
    </p:spTree>
    <p:extLst>
      <p:ext uri="{BB962C8B-B14F-4D97-AF65-F5344CB8AC3E}">
        <p14:creationId xmlns:p14="http://schemas.microsoft.com/office/powerpoint/2010/main" val="317769262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pos="204" userDrawn="1">
          <p15:clr>
            <a:srgbClr val="FBAE40"/>
          </p15:clr>
        </p15:guide>
        <p15:guide id="4" pos="7488" userDrawn="1">
          <p15:clr>
            <a:srgbClr val="FBAE40"/>
          </p15:clr>
        </p15:guide>
        <p15:guide id="5" orient="horz" pos="192" userDrawn="1">
          <p15:clr>
            <a:srgbClr val="FBAE40"/>
          </p15:clr>
        </p15:guide>
        <p15:guide id="6" orient="horz" pos="41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5571902-9019-4326-9DA4-70B9743B49ED}"/>
              </a:ext>
            </a:extLst>
          </p:cNvPr>
          <p:cNvSpPr>
            <a:spLocks noGrp="1"/>
          </p:cNvSpPr>
          <p:nvPr>
            <p:ph type="title"/>
          </p:nvPr>
        </p:nvSpPr>
        <p:spPr/>
        <p:txBody>
          <a:bodyPr/>
          <a:lstStyle/>
          <a:p>
            <a:r>
              <a:rPr lang="sv-SE"/>
              <a:t>Klicka här för att ändra format</a:t>
            </a:r>
            <a:endParaRPr lang="sv-SE" dirty="0"/>
          </a:p>
        </p:txBody>
      </p:sp>
      <p:sp>
        <p:nvSpPr>
          <p:cNvPr id="3" name="Platshållare för datum 2">
            <a:extLst>
              <a:ext uri="{FF2B5EF4-FFF2-40B4-BE49-F238E27FC236}">
                <a16:creationId xmlns:a16="http://schemas.microsoft.com/office/drawing/2014/main" id="{4B906970-3E04-4D0D-B628-981C4A918A6F}"/>
              </a:ext>
            </a:extLst>
          </p:cNvPr>
          <p:cNvSpPr>
            <a:spLocks noGrp="1"/>
          </p:cNvSpPr>
          <p:nvPr>
            <p:ph type="dt" sz="half" idx="10"/>
          </p:nvPr>
        </p:nvSpPr>
        <p:spPr/>
        <p:txBody>
          <a:bodyPr/>
          <a:lstStyle/>
          <a:p>
            <a:fld id="{E6B651AB-317D-4A3E-99F2-131A86F8D7F7}" type="datetime1">
              <a:rPr lang="sv-SE" smtClean="0"/>
              <a:t>2023-02-16</a:t>
            </a:fld>
            <a:endParaRPr lang="sv-SE" dirty="0"/>
          </a:p>
        </p:txBody>
      </p:sp>
      <p:sp>
        <p:nvSpPr>
          <p:cNvPr id="5" name="Platshållare för bildnummer 4">
            <a:extLst>
              <a:ext uri="{FF2B5EF4-FFF2-40B4-BE49-F238E27FC236}">
                <a16:creationId xmlns:a16="http://schemas.microsoft.com/office/drawing/2014/main" id="{C1166696-C24A-46E5-A61A-5922ABF1D216}"/>
              </a:ext>
            </a:extLst>
          </p:cNvPr>
          <p:cNvSpPr>
            <a:spLocks noGrp="1"/>
          </p:cNvSpPr>
          <p:nvPr>
            <p:ph type="sldNum" sz="quarter" idx="12"/>
          </p:nvPr>
        </p:nvSpPr>
        <p:spPr/>
        <p:txBody>
          <a:bodyPr/>
          <a:lstStyle/>
          <a:p>
            <a:fld id="{5ABEE0C4-627D-46C7-9477-FFBC315AE41A}" type="slidenum">
              <a:rPr lang="sv-SE" smtClean="0"/>
              <a:pPr/>
              <a:t>‹#›</a:t>
            </a:fld>
            <a:endParaRPr lang="sv-SE" dirty="0"/>
          </a:p>
        </p:txBody>
      </p:sp>
    </p:spTree>
    <p:extLst>
      <p:ext uri="{BB962C8B-B14F-4D97-AF65-F5344CB8AC3E}">
        <p14:creationId xmlns:p14="http://schemas.microsoft.com/office/powerpoint/2010/main" val="2193212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EF0C26C3-B13E-495A-A6E4-2EC4E724A264}"/>
              </a:ext>
            </a:extLst>
          </p:cNvPr>
          <p:cNvSpPr>
            <a:spLocks noGrp="1"/>
          </p:cNvSpPr>
          <p:nvPr>
            <p:ph type="dt" sz="half" idx="10"/>
          </p:nvPr>
        </p:nvSpPr>
        <p:spPr/>
        <p:txBody>
          <a:bodyPr/>
          <a:lstStyle/>
          <a:p>
            <a:fld id="{9FAB1726-4F62-4A56-9E4E-7DF947A92D72}" type="datetime1">
              <a:rPr lang="sv-SE" smtClean="0"/>
              <a:t>2023-02-16</a:t>
            </a:fld>
            <a:endParaRPr lang="sv-SE" dirty="0"/>
          </a:p>
        </p:txBody>
      </p:sp>
      <p:sp>
        <p:nvSpPr>
          <p:cNvPr id="4" name="Platshållare för bildnummer 3">
            <a:extLst>
              <a:ext uri="{FF2B5EF4-FFF2-40B4-BE49-F238E27FC236}">
                <a16:creationId xmlns:a16="http://schemas.microsoft.com/office/drawing/2014/main" id="{F2EB2739-C0FF-4B39-A056-9F10A1E29E27}"/>
              </a:ext>
            </a:extLst>
          </p:cNvPr>
          <p:cNvSpPr>
            <a:spLocks noGrp="1"/>
          </p:cNvSpPr>
          <p:nvPr>
            <p:ph type="sldNum" sz="quarter" idx="12"/>
          </p:nvPr>
        </p:nvSpPr>
        <p:spPr/>
        <p:txBody>
          <a:bodyPr/>
          <a:lstStyle/>
          <a:p>
            <a:fld id="{5ABEE0C4-627D-46C7-9477-FFBC315AE41A}" type="slidenum">
              <a:rPr lang="sv-SE" smtClean="0"/>
              <a:pPr/>
              <a:t>‹#›</a:t>
            </a:fld>
            <a:endParaRPr lang="sv-SE" dirty="0"/>
          </a:p>
        </p:txBody>
      </p:sp>
    </p:spTree>
    <p:extLst>
      <p:ext uri="{BB962C8B-B14F-4D97-AF65-F5344CB8AC3E}">
        <p14:creationId xmlns:p14="http://schemas.microsoft.com/office/powerpoint/2010/main" val="18004220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vslut">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258EC79-F416-4E3D-A67E-4A13E8004581}"/>
              </a:ext>
            </a:extLst>
          </p:cNvPr>
          <p:cNvSpPr>
            <a:spLocks noGrp="1"/>
          </p:cNvSpPr>
          <p:nvPr>
            <p:ph type="ctrTitle"/>
          </p:nvPr>
        </p:nvSpPr>
        <p:spPr>
          <a:xfrm>
            <a:off x="676275" y="2005965"/>
            <a:ext cx="10823575" cy="2419092"/>
          </a:xfrm>
        </p:spPr>
        <p:txBody>
          <a:bodyPr anchor="t"/>
          <a:lstStyle>
            <a:lvl1pPr algn="ctr">
              <a:defRPr sz="5000" b="1"/>
            </a:lvl1pPr>
          </a:lstStyle>
          <a:p>
            <a:r>
              <a:rPr lang="sv-SE"/>
              <a:t>Klicka här för att ändra format</a:t>
            </a:r>
            <a:endParaRPr lang="sv-SE" dirty="0"/>
          </a:p>
        </p:txBody>
      </p:sp>
      <p:sp>
        <p:nvSpPr>
          <p:cNvPr id="4" name="Platshållare för datum 3">
            <a:extLst>
              <a:ext uri="{FF2B5EF4-FFF2-40B4-BE49-F238E27FC236}">
                <a16:creationId xmlns:a16="http://schemas.microsoft.com/office/drawing/2014/main" id="{9964F6B1-10EC-43D7-8A6F-B43A304B5901}"/>
              </a:ext>
            </a:extLst>
          </p:cNvPr>
          <p:cNvSpPr>
            <a:spLocks noGrp="1"/>
          </p:cNvSpPr>
          <p:nvPr>
            <p:ph type="dt" sz="half" idx="10"/>
          </p:nvPr>
        </p:nvSpPr>
        <p:spPr/>
        <p:txBody>
          <a:bodyPr/>
          <a:lstStyle/>
          <a:p>
            <a:fld id="{55D74AE6-A2ED-41CC-ACFD-600FAF22EB31}" type="datetime1">
              <a:rPr lang="sv-SE" smtClean="0"/>
              <a:t>2023-02-16</a:t>
            </a:fld>
            <a:endParaRPr lang="sv-SE" dirty="0"/>
          </a:p>
        </p:txBody>
      </p:sp>
      <p:sp>
        <p:nvSpPr>
          <p:cNvPr id="3" name="Platshållare för bildnummer 2">
            <a:extLst>
              <a:ext uri="{FF2B5EF4-FFF2-40B4-BE49-F238E27FC236}">
                <a16:creationId xmlns:a16="http://schemas.microsoft.com/office/drawing/2014/main" id="{C408EB33-9B11-4F5A-A9CF-46F4E946108C}"/>
              </a:ext>
            </a:extLst>
          </p:cNvPr>
          <p:cNvSpPr>
            <a:spLocks noGrp="1"/>
          </p:cNvSpPr>
          <p:nvPr>
            <p:ph type="sldNum" sz="quarter" idx="12"/>
          </p:nvPr>
        </p:nvSpPr>
        <p:spPr/>
        <p:txBody>
          <a:bodyPr/>
          <a:lstStyle/>
          <a:p>
            <a:fld id="{5ABEE0C4-627D-46C7-9477-FFBC315AE41A}" type="slidenum">
              <a:rPr lang="sv-SE" smtClean="0"/>
              <a:pPr/>
              <a:t>‹#›</a:t>
            </a:fld>
            <a:endParaRPr lang="sv-SE" dirty="0"/>
          </a:p>
        </p:txBody>
      </p:sp>
    </p:spTree>
    <p:extLst>
      <p:ext uri="{BB962C8B-B14F-4D97-AF65-F5344CB8AC3E}">
        <p14:creationId xmlns:p14="http://schemas.microsoft.com/office/powerpoint/2010/main" val="21819516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pos="204" userDrawn="1">
          <p15:clr>
            <a:srgbClr val="FBAE40"/>
          </p15:clr>
        </p15:guide>
        <p15:guide id="4" pos="7488" userDrawn="1">
          <p15:clr>
            <a:srgbClr val="FBAE40"/>
          </p15:clr>
        </p15:guide>
        <p15:guide id="5" orient="horz" pos="192" userDrawn="1">
          <p15:clr>
            <a:srgbClr val="FBAE40"/>
          </p15:clr>
        </p15:guide>
        <p15:guide id="6" orient="horz" pos="4104"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Rubrikbild">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258EC79-F416-4E3D-A67E-4A13E8004581}"/>
              </a:ext>
            </a:extLst>
          </p:cNvPr>
          <p:cNvSpPr>
            <a:spLocks noGrp="1"/>
          </p:cNvSpPr>
          <p:nvPr>
            <p:ph type="ctrTitle"/>
          </p:nvPr>
        </p:nvSpPr>
        <p:spPr>
          <a:xfrm>
            <a:off x="1524000" y="1122363"/>
            <a:ext cx="9144000" cy="2419092"/>
          </a:xfrm>
        </p:spPr>
        <p:txBody>
          <a:bodyPr anchor="b"/>
          <a:lstStyle>
            <a:lvl1pPr algn="ctr">
              <a:defRPr sz="5000" b="1">
                <a:solidFill>
                  <a:schemeClr val="bg1"/>
                </a:solidFill>
              </a:defRPr>
            </a:lvl1pPr>
          </a:lstStyle>
          <a:p>
            <a:r>
              <a:rPr lang="sv-SE" dirty="0"/>
              <a:t>Klicka här för att ändra mall för rubrikformat</a:t>
            </a:r>
          </a:p>
        </p:txBody>
      </p:sp>
      <p:sp>
        <p:nvSpPr>
          <p:cNvPr id="3" name="Underrubrik 2">
            <a:extLst>
              <a:ext uri="{FF2B5EF4-FFF2-40B4-BE49-F238E27FC236}">
                <a16:creationId xmlns:a16="http://schemas.microsoft.com/office/drawing/2014/main" id="{0B04F11C-8931-4F2C-862F-B58C9926FB12}"/>
              </a:ext>
            </a:extLst>
          </p:cNvPr>
          <p:cNvSpPr>
            <a:spLocks noGrp="1"/>
          </p:cNvSpPr>
          <p:nvPr>
            <p:ph type="subTitle" idx="1"/>
          </p:nvPr>
        </p:nvSpPr>
        <p:spPr>
          <a:xfrm>
            <a:off x="1524000" y="3840336"/>
            <a:ext cx="9144000" cy="1417463"/>
          </a:xfrm>
        </p:spPr>
        <p:txBody>
          <a:bodyPr/>
          <a:lstStyle>
            <a:lvl1pPr marL="0" indent="0" algn="ctr">
              <a:buNone/>
              <a:defRPr sz="24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Klicka här för att ändra mall för underrubrikformat</a:t>
            </a:r>
          </a:p>
        </p:txBody>
      </p:sp>
      <p:sp>
        <p:nvSpPr>
          <p:cNvPr id="4" name="Platshållare för datum 3">
            <a:extLst>
              <a:ext uri="{FF2B5EF4-FFF2-40B4-BE49-F238E27FC236}">
                <a16:creationId xmlns:a16="http://schemas.microsoft.com/office/drawing/2014/main" id="{9964F6B1-10EC-43D7-8A6F-B43A304B5901}"/>
              </a:ext>
            </a:extLst>
          </p:cNvPr>
          <p:cNvSpPr>
            <a:spLocks noGrp="1"/>
          </p:cNvSpPr>
          <p:nvPr>
            <p:ph type="dt" sz="half" idx="10"/>
          </p:nvPr>
        </p:nvSpPr>
        <p:spPr/>
        <p:txBody>
          <a:bodyPr/>
          <a:lstStyle>
            <a:lvl1pPr>
              <a:defRPr>
                <a:solidFill>
                  <a:schemeClr val="bg1"/>
                </a:solidFill>
              </a:defRPr>
            </a:lvl1pPr>
          </a:lstStyle>
          <a:p>
            <a:fld id="{85633EBF-12A9-4333-93D7-EE569DCAA127}" type="datetime1">
              <a:rPr lang="sv-SE" smtClean="0"/>
              <a:t>2023-02-16</a:t>
            </a:fld>
            <a:endParaRPr lang="sv-SE" dirty="0"/>
          </a:p>
        </p:txBody>
      </p:sp>
      <p:grpSp>
        <p:nvGrpSpPr>
          <p:cNvPr id="7" name="Grupp 6">
            <a:extLst>
              <a:ext uri="{FF2B5EF4-FFF2-40B4-BE49-F238E27FC236}">
                <a16:creationId xmlns:a16="http://schemas.microsoft.com/office/drawing/2014/main" id="{F192A4F0-0C26-4503-85B7-90B501616B0D}"/>
              </a:ext>
            </a:extLst>
          </p:cNvPr>
          <p:cNvGrpSpPr/>
          <p:nvPr userDrawn="1"/>
        </p:nvGrpSpPr>
        <p:grpSpPr>
          <a:xfrm>
            <a:off x="276224" y="5972873"/>
            <a:ext cx="11610975" cy="635085"/>
            <a:chOff x="276224" y="5972873"/>
            <a:chExt cx="11610975" cy="635085"/>
          </a:xfrm>
        </p:grpSpPr>
        <p:pic>
          <p:nvPicPr>
            <p:cNvPr id="8" name="Bild 7">
              <a:extLst>
                <a:ext uri="{FF2B5EF4-FFF2-40B4-BE49-F238E27FC236}">
                  <a16:creationId xmlns:a16="http://schemas.microsoft.com/office/drawing/2014/main" id="{21B96648-2079-4202-A2DE-F814EED7241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76224" y="5972873"/>
              <a:ext cx="11610975" cy="165190"/>
            </a:xfrm>
            <a:prstGeom prst="rect">
              <a:avLst/>
            </a:prstGeom>
          </p:spPr>
        </p:pic>
        <p:grpSp>
          <p:nvGrpSpPr>
            <p:cNvPr id="9" name="Bild 7">
              <a:extLst>
                <a:ext uri="{FF2B5EF4-FFF2-40B4-BE49-F238E27FC236}">
                  <a16:creationId xmlns:a16="http://schemas.microsoft.com/office/drawing/2014/main" id="{150B4389-83F3-4189-BB24-B08D93A63DE5}"/>
                </a:ext>
              </a:extLst>
            </p:cNvPr>
            <p:cNvGrpSpPr/>
            <p:nvPr userDrawn="1"/>
          </p:nvGrpSpPr>
          <p:grpSpPr>
            <a:xfrm>
              <a:off x="10331566" y="6187753"/>
              <a:ext cx="1228230" cy="389397"/>
              <a:chOff x="10331566" y="6187753"/>
              <a:chExt cx="1228230" cy="389397"/>
            </a:xfrm>
            <a:solidFill>
              <a:schemeClr val="bg1"/>
            </a:solidFill>
          </p:grpSpPr>
          <p:sp>
            <p:nvSpPr>
              <p:cNvPr id="26" name="Frihandsfigur: Form 25">
                <a:extLst>
                  <a:ext uri="{FF2B5EF4-FFF2-40B4-BE49-F238E27FC236}">
                    <a16:creationId xmlns:a16="http://schemas.microsoft.com/office/drawing/2014/main" id="{2E8F5777-8BD9-435F-806C-177DCC68CA6C}"/>
                  </a:ext>
                </a:extLst>
              </p:cNvPr>
              <p:cNvSpPr/>
              <p:nvPr/>
            </p:nvSpPr>
            <p:spPr>
              <a:xfrm>
                <a:off x="10331566" y="6237594"/>
                <a:ext cx="47357" cy="156133"/>
              </a:xfrm>
              <a:custGeom>
                <a:avLst/>
                <a:gdLst>
                  <a:gd name="connsiteX0" fmla="*/ 2137 w 47357"/>
                  <a:gd name="connsiteY0" fmla="*/ 155158 h 156133"/>
                  <a:gd name="connsiteX1" fmla="*/ 603 w 47357"/>
                  <a:gd name="connsiteY1" fmla="*/ 155158 h 156133"/>
                  <a:gd name="connsiteX2" fmla="*/ -1570 w 47357"/>
                  <a:gd name="connsiteY2" fmla="*/ 145061 h 156133"/>
                  <a:gd name="connsiteX3" fmla="*/ 19137 w 47357"/>
                  <a:gd name="connsiteY3" fmla="*/ 111508 h 156133"/>
                  <a:gd name="connsiteX4" fmla="*/ 19137 w 47357"/>
                  <a:gd name="connsiteY4" fmla="*/ 56864 h 156133"/>
                  <a:gd name="connsiteX5" fmla="*/ 18753 w 47357"/>
                  <a:gd name="connsiteY5" fmla="*/ -975 h 156133"/>
                  <a:gd name="connsiteX6" fmla="*/ 32175 w 47357"/>
                  <a:gd name="connsiteY6" fmla="*/ -975 h 156133"/>
                  <a:gd name="connsiteX7" fmla="*/ 45788 w 47357"/>
                  <a:gd name="connsiteY7" fmla="*/ -975 h 156133"/>
                  <a:gd name="connsiteX8" fmla="*/ 44893 w 47357"/>
                  <a:gd name="connsiteY8" fmla="*/ 62296 h 156133"/>
                  <a:gd name="connsiteX9" fmla="*/ 45596 w 47357"/>
                  <a:gd name="connsiteY9" fmla="*/ 110804 h 156133"/>
                  <a:gd name="connsiteX10" fmla="*/ 2456 w 47357"/>
                  <a:gd name="connsiteY10" fmla="*/ 155158 h 156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7357" h="156133">
                    <a:moveTo>
                      <a:pt x="2137" y="155158"/>
                    </a:moveTo>
                    <a:lnTo>
                      <a:pt x="603" y="155158"/>
                    </a:lnTo>
                    <a:lnTo>
                      <a:pt x="-1570" y="145061"/>
                    </a:lnTo>
                    <a:cubicBezTo>
                      <a:pt x="20415" y="144677"/>
                      <a:pt x="18945" y="126846"/>
                      <a:pt x="19137" y="111508"/>
                    </a:cubicBezTo>
                    <a:cubicBezTo>
                      <a:pt x="19520" y="92909"/>
                      <a:pt x="19137" y="75654"/>
                      <a:pt x="19137" y="56864"/>
                    </a:cubicBezTo>
                    <a:cubicBezTo>
                      <a:pt x="19137" y="35071"/>
                      <a:pt x="18753" y="14683"/>
                      <a:pt x="18753" y="-975"/>
                    </a:cubicBezTo>
                    <a:cubicBezTo>
                      <a:pt x="22716" y="-975"/>
                      <a:pt x="27446" y="-975"/>
                      <a:pt x="32175" y="-975"/>
                    </a:cubicBezTo>
                    <a:cubicBezTo>
                      <a:pt x="36904" y="-975"/>
                      <a:pt x="41761" y="-975"/>
                      <a:pt x="45788" y="-975"/>
                    </a:cubicBezTo>
                    <a:cubicBezTo>
                      <a:pt x="45788" y="16345"/>
                      <a:pt x="44893" y="38650"/>
                      <a:pt x="44893" y="62296"/>
                    </a:cubicBezTo>
                    <a:cubicBezTo>
                      <a:pt x="44893" y="70029"/>
                      <a:pt x="45404" y="98853"/>
                      <a:pt x="45596" y="110804"/>
                    </a:cubicBezTo>
                    <a:cubicBezTo>
                      <a:pt x="45596" y="136369"/>
                      <a:pt x="30513" y="155158"/>
                      <a:pt x="2456" y="155158"/>
                    </a:cubicBezTo>
                  </a:path>
                </a:pathLst>
              </a:custGeom>
              <a:grpFill/>
              <a:ln w="6363" cap="flat">
                <a:noFill/>
                <a:prstDash val="solid"/>
                <a:miter/>
              </a:ln>
            </p:spPr>
            <p:txBody>
              <a:bodyPr rtlCol="0" anchor="ctr"/>
              <a:lstStyle/>
              <a:p>
                <a:endParaRPr lang="sv-SE" dirty="0">
                  <a:solidFill>
                    <a:schemeClr val="bg1"/>
                  </a:solidFill>
                </a:endParaRPr>
              </a:p>
            </p:txBody>
          </p:sp>
          <p:sp>
            <p:nvSpPr>
              <p:cNvPr id="27" name="Frihandsfigur: Form 26">
                <a:extLst>
                  <a:ext uri="{FF2B5EF4-FFF2-40B4-BE49-F238E27FC236}">
                    <a16:creationId xmlns:a16="http://schemas.microsoft.com/office/drawing/2014/main" id="{7D380169-0F98-4302-ACF3-27F23C467809}"/>
                  </a:ext>
                </a:extLst>
              </p:cNvPr>
              <p:cNvSpPr/>
              <p:nvPr/>
            </p:nvSpPr>
            <p:spPr>
              <a:xfrm>
                <a:off x="10398864" y="6187753"/>
                <a:ext cx="149613" cy="183030"/>
              </a:xfrm>
              <a:custGeom>
                <a:avLst/>
                <a:gdLst>
                  <a:gd name="connsiteX0" fmla="*/ 54032 w 149613"/>
                  <a:gd name="connsiteY0" fmla="*/ 26497 h 183030"/>
                  <a:gd name="connsiteX1" fmla="*/ 40803 w 149613"/>
                  <a:gd name="connsiteY1" fmla="*/ 12251 h 183030"/>
                  <a:gd name="connsiteX2" fmla="*/ 55055 w 149613"/>
                  <a:gd name="connsiteY2" fmla="*/ -965 h 183030"/>
                  <a:gd name="connsiteX3" fmla="*/ 68284 w 149613"/>
                  <a:gd name="connsiteY3" fmla="*/ 12820 h 183030"/>
                  <a:gd name="connsiteX4" fmla="*/ 54096 w 149613"/>
                  <a:gd name="connsiteY4" fmla="*/ 26497 h 183030"/>
                  <a:gd name="connsiteX5" fmla="*/ 54032 w 149613"/>
                  <a:gd name="connsiteY5" fmla="*/ 26497 h 183030"/>
                  <a:gd name="connsiteX6" fmla="*/ 92378 w 149613"/>
                  <a:gd name="connsiteY6" fmla="*/ 26497 h 183030"/>
                  <a:gd name="connsiteX7" fmla="*/ 79149 w 149613"/>
                  <a:gd name="connsiteY7" fmla="*/ 12251 h 183030"/>
                  <a:gd name="connsiteX8" fmla="*/ 93401 w 149613"/>
                  <a:gd name="connsiteY8" fmla="*/ -965 h 183030"/>
                  <a:gd name="connsiteX9" fmla="*/ 106630 w 149613"/>
                  <a:gd name="connsiteY9" fmla="*/ 12820 h 183030"/>
                  <a:gd name="connsiteX10" fmla="*/ 92442 w 149613"/>
                  <a:gd name="connsiteY10" fmla="*/ 26497 h 183030"/>
                  <a:gd name="connsiteX11" fmla="*/ 92378 w 149613"/>
                  <a:gd name="connsiteY11" fmla="*/ 26497 h 183030"/>
                  <a:gd name="connsiteX12" fmla="*/ 73205 w 149613"/>
                  <a:gd name="connsiteY12" fmla="*/ 56279 h 183030"/>
                  <a:gd name="connsiteX13" fmla="*/ 27957 w 149613"/>
                  <a:gd name="connsiteY13" fmla="*/ 114502 h 183030"/>
                  <a:gd name="connsiteX14" fmla="*/ 73205 w 149613"/>
                  <a:gd name="connsiteY14" fmla="*/ 172533 h 183030"/>
                  <a:gd name="connsiteX15" fmla="*/ 118453 w 149613"/>
                  <a:gd name="connsiteY15" fmla="*/ 114502 h 183030"/>
                  <a:gd name="connsiteX16" fmla="*/ 73205 w 149613"/>
                  <a:gd name="connsiteY16" fmla="*/ 56279 h 183030"/>
                  <a:gd name="connsiteX17" fmla="*/ 73205 w 149613"/>
                  <a:gd name="connsiteY17" fmla="*/ 182055 h 183030"/>
                  <a:gd name="connsiteX18" fmla="*/ -1570 w 149613"/>
                  <a:gd name="connsiteY18" fmla="*/ 114502 h 183030"/>
                  <a:gd name="connsiteX19" fmla="*/ 73205 w 149613"/>
                  <a:gd name="connsiteY19" fmla="*/ 46501 h 183030"/>
                  <a:gd name="connsiteX20" fmla="*/ 148044 w 149613"/>
                  <a:gd name="connsiteY20" fmla="*/ 114502 h 183030"/>
                  <a:gd name="connsiteX21" fmla="*/ 73205 w 149613"/>
                  <a:gd name="connsiteY21" fmla="*/ 182055 h 183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49613" h="183030">
                    <a:moveTo>
                      <a:pt x="54032" y="26497"/>
                    </a:moveTo>
                    <a:cubicBezTo>
                      <a:pt x="46427" y="26216"/>
                      <a:pt x="40547" y="19837"/>
                      <a:pt x="40803" y="12251"/>
                    </a:cubicBezTo>
                    <a:cubicBezTo>
                      <a:pt x="41122" y="4672"/>
                      <a:pt x="47449" y="-1247"/>
                      <a:pt x="55055" y="-965"/>
                    </a:cubicBezTo>
                    <a:cubicBezTo>
                      <a:pt x="62468" y="-690"/>
                      <a:pt x="68284" y="5407"/>
                      <a:pt x="68284" y="12820"/>
                    </a:cubicBezTo>
                    <a:cubicBezTo>
                      <a:pt x="68156" y="20515"/>
                      <a:pt x="61765" y="26638"/>
                      <a:pt x="54096" y="26497"/>
                    </a:cubicBezTo>
                    <a:cubicBezTo>
                      <a:pt x="54096" y="26497"/>
                      <a:pt x="54032" y="26497"/>
                      <a:pt x="54032" y="26497"/>
                    </a:cubicBezTo>
                    <a:moveTo>
                      <a:pt x="92378" y="26497"/>
                    </a:moveTo>
                    <a:cubicBezTo>
                      <a:pt x="84773" y="26216"/>
                      <a:pt x="78893" y="19837"/>
                      <a:pt x="79149" y="12251"/>
                    </a:cubicBezTo>
                    <a:cubicBezTo>
                      <a:pt x="79468" y="4672"/>
                      <a:pt x="85795" y="-1247"/>
                      <a:pt x="93401" y="-965"/>
                    </a:cubicBezTo>
                    <a:cubicBezTo>
                      <a:pt x="100814" y="-690"/>
                      <a:pt x="106630" y="5407"/>
                      <a:pt x="106630" y="12820"/>
                    </a:cubicBezTo>
                    <a:cubicBezTo>
                      <a:pt x="106502" y="20515"/>
                      <a:pt x="100111" y="26638"/>
                      <a:pt x="92442" y="26497"/>
                    </a:cubicBezTo>
                    <a:cubicBezTo>
                      <a:pt x="92442" y="26497"/>
                      <a:pt x="92378" y="26497"/>
                      <a:pt x="92378" y="26497"/>
                    </a:cubicBezTo>
                    <a:moveTo>
                      <a:pt x="73205" y="56279"/>
                    </a:moveTo>
                    <a:cubicBezTo>
                      <a:pt x="51923" y="56279"/>
                      <a:pt x="27957" y="77178"/>
                      <a:pt x="27957" y="114502"/>
                    </a:cubicBezTo>
                    <a:cubicBezTo>
                      <a:pt x="27957" y="151825"/>
                      <a:pt x="51795" y="172533"/>
                      <a:pt x="73205" y="172533"/>
                    </a:cubicBezTo>
                    <a:cubicBezTo>
                      <a:pt x="94615" y="172533"/>
                      <a:pt x="118453" y="152337"/>
                      <a:pt x="118453" y="114502"/>
                    </a:cubicBezTo>
                    <a:cubicBezTo>
                      <a:pt x="118453" y="76667"/>
                      <a:pt x="94871" y="56279"/>
                      <a:pt x="73205" y="56279"/>
                    </a:cubicBezTo>
                    <a:moveTo>
                      <a:pt x="73205" y="182055"/>
                    </a:moveTo>
                    <a:cubicBezTo>
                      <a:pt x="29234" y="182055"/>
                      <a:pt x="-1570" y="153231"/>
                      <a:pt x="-1570" y="114502"/>
                    </a:cubicBezTo>
                    <a:cubicBezTo>
                      <a:pt x="-1570" y="75772"/>
                      <a:pt x="29234" y="46501"/>
                      <a:pt x="73205" y="46501"/>
                    </a:cubicBezTo>
                    <a:cubicBezTo>
                      <a:pt x="117175" y="46501"/>
                      <a:pt x="148044" y="75900"/>
                      <a:pt x="148044" y="114502"/>
                    </a:cubicBezTo>
                    <a:cubicBezTo>
                      <a:pt x="148044" y="153104"/>
                      <a:pt x="117367" y="182055"/>
                      <a:pt x="73205" y="182055"/>
                    </a:cubicBezTo>
                  </a:path>
                </a:pathLst>
              </a:custGeom>
              <a:grpFill/>
              <a:ln w="6363" cap="flat">
                <a:noFill/>
                <a:prstDash val="solid"/>
                <a:miter/>
              </a:ln>
            </p:spPr>
            <p:txBody>
              <a:bodyPr rtlCol="0" anchor="ctr"/>
              <a:lstStyle/>
              <a:p>
                <a:endParaRPr lang="sv-SE" dirty="0">
                  <a:solidFill>
                    <a:schemeClr val="bg1"/>
                  </a:solidFill>
                </a:endParaRPr>
              </a:p>
            </p:txBody>
          </p:sp>
          <p:sp>
            <p:nvSpPr>
              <p:cNvPr id="28" name="Frihandsfigur: Form 27">
                <a:extLst>
                  <a:ext uri="{FF2B5EF4-FFF2-40B4-BE49-F238E27FC236}">
                    <a16:creationId xmlns:a16="http://schemas.microsoft.com/office/drawing/2014/main" id="{5CC73DAD-2B60-4111-93E8-17D2CCDA3ACF}"/>
                  </a:ext>
                </a:extLst>
              </p:cNvPr>
              <p:cNvSpPr/>
              <p:nvPr/>
            </p:nvSpPr>
            <p:spPr>
              <a:xfrm>
                <a:off x="10569569" y="6237594"/>
                <a:ext cx="118681" cy="131591"/>
              </a:xfrm>
              <a:custGeom>
                <a:avLst/>
                <a:gdLst>
                  <a:gd name="connsiteX0" fmla="*/ 116664 w 118681"/>
                  <a:gd name="connsiteY0" fmla="*/ 130617 h 131591"/>
                  <a:gd name="connsiteX1" fmla="*/ 105736 w 118681"/>
                  <a:gd name="connsiteY1" fmla="*/ 130617 h 131591"/>
                  <a:gd name="connsiteX2" fmla="*/ 96085 w 118681"/>
                  <a:gd name="connsiteY2" fmla="*/ 130617 h 131591"/>
                  <a:gd name="connsiteX3" fmla="*/ 45404 w 118681"/>
                  <a:gd name="connsiteY3" fmla="*/ 70924 h 131591"/>
                  <a:gd name="connsiteX4" fmla="*/ 10445 w 118681"/>
                  <a:gd name="connsiteY4" fmla="*/ 31811 h 131591"/>
                  <a:gd name="connsiteX5" fmla="*/ 10445 w 118681"/>
                  <a:gd name="connsiteY5" fmla="*/ 64086 h 131591"/>
                  <a:gd name="connsiteX6" fmla="*/ 11212 w 118681"/>
                  <a:gd name="connsiteY6" fmla="*/ 129019 h 131591"/>
                  <a:gd name="connsiteX7" fmla="*/ 4821 w 118681"/>
                  <a:gd name="connsiteY7" fmla="*/ 129019 h 131591"/>
                  <a:gd name="connsiteX8" fmla="*/ -1570 w 118681"/>
                  <a:gd name="connsiteY8" fmla="*/ 129019 h 131591"/>
                  <a:gd name="connsiteX9" fmla="*/ -1570 w 118681"/>
                  <a:gd name="connsiteY9" fmla="*/ 64278 h 131591"/>
                  <a:gd name="connsiteX10" fmla="*/ -1570 w 118681"/>
                  <a:gd name="connsiteY10" fmla="*/ -975 h 131591"/>
                  <a:gd name="connsiteX11" fmla="*/ 9294 w 118681"/>
                  <a:gd name="connsiteY11" fmla="*/ -975 h 131591"/>
                  <a:gd name="connsiteX12" fmla="*/ 19009 w 118681"/>
                  <a:gd name="connsiteY12" fmla="*/ -975 h 131591"/>
                  <a:gd name="connsiteX13" fmla="*/ 66047 w 118681"/>
                  <a:gd name="connsiteY13" fmla="*/ 55266 h 131591"/>
                  <a:gd name="connsiteX14" fmla="*/ 104393 w 118681"/>
                  <a:gd name="connsiteY14" fmla="*/ 98726 h 131591"/>
                  <a:gd name="connsiteX15" fmla="*/ 104393 w 118681"/>
                  <a:gd name="connsiteY15" fmla="*/ 64278 h 131591"/>
                  <a:gd name="connsiteX16" fmla="*/ 103882 w 118681"/>
                  <a:gd name="connsiteY16" fmla="*/ -975 h 131591"/>
                  <a:gd name="connsiteX17" fmla="*/ 110273 w 118681"/>
                  <a:gd name="connsiteY17" fmla="*/ -975 h 131591"/>
                  <a:gd name="connsiteX18" fmla="*/ 117111 w 118681"/>
                  <a:gd name="connsiteY18" fmla="*/ -975 h 131591"/>
                  <a:gd name="connsiteX19" fmla="*/ 117111 w 118681"/>
                  <a:gd name="connsiteY19" fmla="*/ 64086 h 131591"/>
                  <a:gd name="connsiteX20" fmla="*/ 117111 w 118681"/>
                  <a:gd name="connsiteY20" fmla="*/ 130617 h 131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8681" h="131591">
                    <a:moveTo>
                      <a:pt x="116664" y="130617"/>
                    </a:moveTo>
                    <a:cubicBezTo>
                      <a:pt x="112510" y="130617"/>
                      <a:pt x="108995" y="130617"/>
                      <a:pt x="105736" y="130617"/>
                    </a:cubicBezTo>
                    <a:cubicBezTo>
                      <a:pt x="102476" y="130617"/>
                      <a:pt x="99345" y="130617"/>
                      <a:pt x="96085" y="130617"/>
                    </a:cubicBezTo>
                    <a:cubicBezTo>
                      <a:pt x="84709" y="118730"/>
                      <a:pt x="70521" y="100707"/>
                      <a:pt x="45404" y="70924"/>
                    </a:cubicBezTo>
                    <a:cubicBezTo>
                      <a:pt x="26231" y="48748"/>
                      <a:pt x="18562" y="40119"/>
                      <a:pt x="10445" y="31811"/>
                    </a:cubicBezTo>
                    <a:cubicBezTo>
                      <a:pt x="10445" y="35454"/>
                      <a:pt x="10445" y="57375"/>
                      <a:pt x="10445" y="64086"/>
                    </a:cubicBezTo>
                    <a:cubicBezTo>
                      <a:pt x="10445" y="78338"/>
                      <a:pt x="10828" y="111124"/>
                      <a:pt x="11212" y="129019"/>
                    </a:cubicBezTo>
                    <a:cubicBezTo>
                      <a:pt x="9678" y="129019"/>
                      <a:pt x="7122" y="129019"/>
                      <a:pt x="4821" y="129019"/>
                    </a:cubicBezTo>
                    <a:cubicBezTo>
                      <a:pt x="2520" y="129019"/>
                      <a:pt x="-100" y="129019"/>
                      <a:pt x="-1570" y="129019"/>
                    </a:cubicBezTo>
                    <a:cubicBezTo>
                      <a:pt x="-1570" y="112402"/>
                      <a:pt x="-1570" y="79424"/>
                      <a:pt x="-1570" y="64278"/>
                    </a:cubicBezTo>
                    <a:cubicBezTo>
                      <a:pt x="-1570" y="49131"/>
                      <a:pt x="-1570" y="15578"/>
                      <a:pt x="-1570" y="-975"/>
                    </a:cubicBezTo>
                    <a:lnTo>
                      <a:pt x="9294" y="-975"/>
                    </a:lnTo>
                    <a:lnTo>
                      <a:pt x="19009" y="-975"/>
                    </a:lnTo>
                    <a:cubicBezTo>
                      <a:pt x="32558" y="15450"/>
                      <a:pt x="38182" y="22480"/>
                      <a:pt x="66047" y="55266"/>
                    </a:cubicBezTo>
                    <a:cubicBezTo>
                      <a:pt x="86243" y="78849"/>
                      <a:pt x="93848" y="87733"/>
                      <a:pt x="104393" y="98726"/>
                    </a:cubicBezTo>
                    <a:cubicBezTo>
                      <a:pt x="104393" y="93868"/>
                      <a:pt x="104393" y="71691"/>
                      <a:pt x="104393" y="64278"/>
                    </a:cubicBezTo>
                    <a:cubicBezTo>
                      <a:pt x="104393" y="49834"/>
                      <a:pt x="104393" y="12382"/>
                      <a:pt x="103882" y="-975"/>
                    </a:cubicBezTo>
                    <a:lnTo>
                      <a:pt x="110273" y="-975"/>
                    </a:lnTo>
                    <a:lnTo>
                      <a:pt x="117111" y="-975"/>
                    </a:lnTo>
                    <a:cubicBezTo>
                      <a:pt x="117111" y="14491"/>
                      <a:pt x="117111" y="48620"/>
                      <a:pt x="117111" y="64086"/>
                    </a:cubicBezTo>
                    <a:cubicBezTo>
                      <a:pt x="117111" y="79552"/>
                      <a:pt x="117111" y="114575"/>
                      <a:pt x="117111" y="130617"/>
                    </a:cubicBezTo>
                  </a:path>
                </a:pathLst>
              </a:custGeom>
              <a:grpFill/>
              <a:ln w="6363" cap="flat">
                <a:noFill/>
                <a:prstDash val="solid"/>
                <a:miter/>
              </a:ln>
            </p:spPr>
            <p:txBody>
              <a:bodyPr rtlCol="0" anchor="ctr"/>
              <a:lstStyle/>
              <a:p>
                <a:endParaRPr lang="sv-SE" dirty="0">
                  <a:solidFill>
                    <a:schemeClr val="bg1"/>
                  </a:solidFill>
                </a:endParaRPr>
              </a:p>
            </p:txBody>
          </p:sp>
          <p:sp>
            <p:nvSpPr>
              <p:cNvPr id="29" name="Frihandsfigur: Form 28">
                <a:extLst>
                  <a:ext uri="{FF2B5EF4-FFF2-40B4-BE49-F238E27FC236}">
                    <a16:creationId xmlns:a16="http://schemas.microsoft.com/office/drawing/2014/main" id="{DAF2CE0A-4302-44F3-93EC-9FD2D789D11B}"/>
                  </a:ext>
                </a:extLst>
              </p:cNvPr>
              <p:cNvSpPr/>
              <p:nvPr/>
            </p:nvSpPr>
            <p:spPr>
              <a:xfrm>
                <a:off x="10717905" y="6237530"/>
                <a:ext cx="114974" cy="130249"/>
              </a:xfrm>
              <a:custGeom>
                <a:avLst/>
                <a:gdLst>
                  <a:gd name="connsiteX0" fmla="*/ 113214 w 114974"/>
                  <a:gd name="connsiteY0" fmla="*/ 129275 h 130249"/>
                  <a:gd name="connsiteX1" fmla="*/ 96596 w 114974"/>
                  <a:gd name="connsiteY1" fmla="*/ 129275 h 130249"/>
                  <a:gd name="connsiteX2" fmla="*/ 78446 w 114974"/>
                  <a:gd name="connsiteY2" fmla="*/ 129275 h 130249"/>
                  <a:gd name="connsiteX3" fmla="*/ 52882 w 114974"/>
                  <a:gd name="connsiteY3" fmla="*/ 98214 h 130249"/>
                  <a:gd name="connsiteX4" fmla="*/ 31791 w 114974"/>
                  <a:gd name="connsiteY4" fmla="*/ 73928 h 130249"/>
                  <a:gd name="connsiteX5" fmla="*/ 24953 w 114974"/>
                  <a:gd name="connsiteY5" fmla="*/ 80319 h 130249"/>
                  <a:gd name="connsiteX6" fmla="*/ 25464 w 114974"/>
                  <a:gd name="connsiteY6" fmla="*/ 129019 h 130249"/>
                  <a:gd name="connsiteX7" fmla="*/ 12107 w 114974"/>
                  <a:gd name="connsiteY7" fmla="*/ 129019 h 130249"/>
                  <a:gd name="connsiteX8" fmla="*/ -1570 w 114974"/>
                  <a:gd name="connsiteY8" fmla="*/ 129019 h 130249"/>
                  <a:gd name="connsiteX9" fmla="*/ -1058 w 114974"/>
                  <a:gd name="connsiteY9" fmla="*/ 62488 h 130249"/>
                  <a:gd name="connsiteX10" fmla="*/ -1570 w 114974"/>
                  <a:gd name="connsiteY10" fmla="*/ -975 h 130249"/>
                  <a:gd name="connsiteX11" fmla="*/ 11724 w 114974"/>
                  <a:gd name="connsiteY11" fmla="*/ -975 h 130249"/>
                  <a:gd name="connsiteX12" fmla="*/ 25464 w 114974"/>
                  <a:gd name="connsiteY12" fmla="*/ -975 h 130249"/>
                  <a:gd name="connsiteX13" fmla="*/ 24953 w 114974"/>
                  <a:gd name="connsiteY13" fmla="*/ 62488 h 130249"/>
                  <a:gd name="connsiteX14" fmla="*/ 54863 w 114974"/>
                  <a:gd name="connsiteY14" fmla="*/ 33473 h 130249"/>
                  <a:gd name="connsiteX15" fmla="*/ 88544 w 114974"/>
                  <a:gd name="connsiteY15" fmla="*/ -975 h 130249"/>
                  <a:gd name="connsiteX16" fmla="*/ 98003 w 114974"/>
                  <a:gd name="connsiteY16" fmla="*/ -975 h 130249"/>
                  <a:gd name="connsiteX17" fmla="*/ 107334 w 114974"/>
                  <a:gd name="connsiteY17" fmla="*/ -975 h 130249"/>
                  <a:gd name="connsiteX18" fmla="*/ 49047 w 114974"/>
                  <a:gd name="connsiteY18" fmla="*/ 56544 h 130249"/>
                  <a:gd name="connsiteX19" fmla="*/ 72694 w 114974"/>
                  <a:gd name="connsiteY19" fmla="*/ 83387 h 130249"/>
                  <a:gd name="connsiteX20" fmla="*/ 113405 w 114974"/>
                  <a:gd name="connsiteY20" fmla="*/ 129019 h 130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4974" h="130249">
                    <a:moveTo>
                      <a:pt x="113214" y="129275"/>
                    </a:moveTo>
                    <a:cubicBezTo>
                      <a:pt x="108739" y="129275"/>
                      <a:pt x="102796" y="129275"/>
                      <a:pt x="96596" y="129275"/>
                    </a:cubicBezTo>
                    <a:cubicBezTo>
                      <a:pt x="90397" y="129275"/>
                      <a:pt x="83814" y="129275"/>
                      <a:pt x="78446" y="129275"/>
                    </a:cubicBezTo>
                    <a:cubicBezTo>
                      <a:pt x="69434" y="118410"/>
                      <a:pt x="63874" y="111188"/>
                      <a:pt x="52882" y="98214"/>
                    </a:cubicBezTo>
                    <a:cubicBezTo>
                      <a:pt x="43295" y="87094"/>
                      <a:pt x="31791" y="73928"/>
                      <a:pt x="31791" y="73928"/>
                    </a:cubicBezTo>
                    <a:lnTo>
                      <a:pt x="24953" y="80319"/>
                    </a:lnTo>
                    <a:cubicBezTo>
                      <a:pt x="24953" y="103391"/>
                      <a:pt x="24953" y="114384"/>
                      <a:pt x="25464" y="129019"/>
                    </a:cubicBezTo>
                    <a:cubicBezTo>
                      <a:pt x="21119" y="129019"/>
                      <a:pt x="16644" y="129019"/>
                      <a:pt x="12107" y="129019"/>
                    </a:cubicBezTo>
                    <a:cubicBezTo>
                      <a:pt x="7570" y="129019"/>
                      <a:pt x="2904" y="129019"/>
                      <a:pt x="-1570" y="129019"/>
                    </a:cubicBezTo>
                    <a:cubicBezTo>
                      <a:pt x="-1570" y="107162"/>
                      <a:pt x="-1058" y="79233"/>
                      <a:pt x="-1058" y="62488"/>
                    </a:cubicBezTo>
                    <a:cubicBezTo>
                      <a:pt x="-1058" y="45744"/>
                      <a:pt x="-1570" y="10401"/>
                      <a:pt x="-1570" y="-975"/>
                    </a:cubicBezTo>
                    <a:cubicBezTo>
                      <a:pt x="2648" y="-975"/>
                      <a:pt x="7186" y="-975"/>
                      <a:pt x="11724" y="-975"/>
                    </a:cubicBezTo>
                    <a:cubicBezTo>
                      <a:pt x="16261" y="-975"/>
                      <a:pt x="20927" y="-975"/>
                      <a:pt x="25464" y="-975"/>
                    </a:cubicBezTo>
                    <a:cubicBezTo>
                      <a:pt x="25464" y="12702"/>
                      <a:pt x="24953" y="41398"/>
                      <a:pt x="24953" y="62488"/>
                    </a:cubicBezTo>
                    <a:cubicBezTo>
                      <a:pt x="37735" y="50601"/>
                      <a:pt x="45085" y="43315"/>
                      <a:pt x="54863" y="33473"/>
                    </a:cubicBezTo>
                    <a:cubicBezTo>
                      <a:pt x="61254" y="27082"/>
                      <a:pt x="79916" y="7909"/>
                      <a:pt x="88544" y="-975"/>
                    </a:cubicBezTo>
                    <a:cubicBezTo>
                      <a:pt x="92059" y="-975"/>
                      <a:pt x="94935" y="-975"/>
                      <a:pt x="98003" y="-975"/>
                    </a:cubicBezTo>
                    <a:cubicBezTo>
                      <a:pt x="101071" y="-975"/>
                      <a:pt x="103882" y="-975"/>
                      <a:pt x="107334" y="-975"/>
                    </a:cubicBezTo>
                    <a:cubicBezTo>
                      <a:pt x="87138" y="18198"/>
                      <a:pt x="68348" y="36860"/>
                      <a:pt x="49047" y="56544"/>
                    </a:cubicBezTo>
                    <a:lnTo>
                      <a:pt x="72694" y="83387"/>
                    </a:lnTo>
                    <a:cubicBezTo>
                      <a:pt x="85476" y="97959"/>
                      <a:pt x="97044" y="110932"/>
                      <a:pt x="113405" y="129019"/>
                    </a:cubicBezTo>
                  </a:path>
                </a:pathLst>
              </a:custGeom>
              <a:grpFill/>
              <a:ln w="6363" cap="flat">
                <a:noFill/>
                <a:prstDash val="solid"/>
                <a:miter/>
              </a:ln>
            </p:spPr>
            <p:txBody>
              <a:bodyPr rtlCol="0" anchor="ctr"/>
              <a:lstStyle/>
              <a:p>
                <a:endParaRPr lang="sv-SE" dirty="0">
                  <a:solidFill>
                    <a:schemeClr val="bg1"/>
                  </a:solidFill>
                </a:endParaRPr>
              </a:p>
            </p:txBody>
          </p:sp>
          <p:sp>
            <p:nvSpPr>
              <p:cNvPr id="30" name="Frihandsfigur: Form 29">
                <a:extLst>
                  <a:ext uri="{FF2B5EF4-FFF2-40B4-BE49-F238E27FC236}">
                    <a16:creationId xmlns:a16="http://schemas.microsoft.com/office/drawing/2014/main" id="{7B4C2FCD-0DB9-456B-AA1B-57BF8F33D8B7}"/>
                  </a:ext>
                </a:extLst>
              </p:cNvPr>
              <p:cNvSpPr/>
              <p:nvPr/>
            </p:nvSpPr>
            <p:spPr>
              <a:xfrm>
                <a:off x="10833455" y="6187753"/>
                <a:ext cx="149613" cy="183285"/>
              </a:xfrm>
              <a:custGeom>
                <a:avLst/>
                <a:gdLst>
                  <a:gd name="connsiteX0" fmla="*/ 54032 w 149613"/>
                  <a:gd name="connsiteY0" fmla="*/ 26497 h 183285"/>
                  <a:gd name="connsiteX1" fmla="*/ 39396 w 149613"/>
                  <a:gd name="connsiteY1" fmla="*/ 13728 h 183285"/>
                  <a:gd name="connsiteX2" fmla="*/ 52178 w 149613"/>
                  <a:gd name="connsiteY2" fmla="*/ -921 h 183285"/>
                  <a:gd name="connsiteX3" fmla="*/ 54032 w 149613"/>
                  <a:gd name="connsiteY3" fmla="*/ -921 h 183285"/>
                  <a:gd name="connsiteX4" fmla="*/ 68668 w 149613"/>
                  <a:gd name="connsiteY4" fmla="*/ 11849 h 183285"/>
                  <a:gd name="connsiteX5" fmla="*/ 55885 w 149613"/>
                  <a:gd name="connsiteY5" fmla="*/ 26497 h 183285"/>
                  <a:gd name="connsiteX6" fmla="*/ 54032 w 149613"/>
                  <a:gd name="connsiteY6" fmla="*/ 26497 h 183285"/>
                  <a:gd name="connsiteX7" fmla="*/ 92378 w 149613"/>
                  <a:gd name="connsiteY7" fmla="*/ 26497 h 183285"/>
                  <a:gd name="connsiteX8" fmla="*/ 79149 w 149613"/>
                  <a:gd name="connsiteY8" fmla="*/ 12251 h 183285"/>
                  <a:gd name="connsiteX9" fmla="*/ 93401 w 149613"/>
                  <a:gd name="connsiteY9" fmla="*/ -965 h 183285"/>
                  <a:gd name="connsiteX10" fmla="*/ 106630 w 149613"/>
                  <a:gd name="connsiteY10" fmla="*/ 12820 h 183285"/>
                  <a:gd name="connsiteX11" fmla="*/ 92442 w 149613"/>
                  <a:gd name="connsiteY11" fmla="*/ 26497 h 183285"/>
                  <a:gd name="connsiteX12" fmla="*/ 92378 w 149613"/>
                  <a:gd name="connsiteY12" fmla="*/ 26497 h 183285"/>
                  <a:gd name="connsiteX13" fmla="*/ 73205 w 149613"/>
                  <a:gd name="connsiteY13" fmla="*/ 56279 h 183285"/>
                  <a:gd name="connsiteX14" fmla="*/ 27957 w 149613"/>
                  <a:gd name="connsiteY14" fmla="*/ 114502 h 183285"/>
                  <a:gd name="connsiteX15" fmla="*/ 73205 w 149613"/>
                  <a:gd name="connsiteY15" fmla="*/ 172533 h 183285"/>
                  <a:gd name="connsiteX16" fmla="*/ 118453 w 149613"/>
                  <a:gd name="connsiteY16" fmla="*/ 114502 h 183285"/>
                  <a:gd name="connsiteX17" fmla="*/ 73205 w 149613"/>
                  <a:gd name="connsiteY17" fmla="*/ 56535 h 183285"/>
                  <a:gd name="connsiteX18" fmla="*/ 73205 w 149613"/>
                  <a:gd name="connsiteY18" fmla="*/ 182311 h 183285"/>
                  <a:gd name="connsiteX19" fmla="*/ -1570 w 149613"/>
                  <a:gd name="connsiteY19" fmla="*/ 114757 h 183285"/>
                  <a:gd name="connsiteX20" fmla="*/ 73205 w 149613"/>
                  <a:gd name="connsiteY20" fmla="*/ 46756 h 183285"/>
                  <a:gd name="connsiteX21" fmla="*/ 148044 w 149613"/>
                  <a:gd name="connsiteY21" fmla="*/ 114757 h 183285"/>
                  <a:gd name="connsiteX22" fmla="*/ 73205 w 149613"/>
                  <a:gd name="connsiteY22" fmla="*/ 182311 h 183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9613" h="183285">
                    <a:moveTo>
                      <a:pt x="54032" y="26497"/>
                    </a:moveTo>
                    <a:cubicBezTo>
                      <a:pt x="46490" y="27015"/>
                      <a:pt x="39908" y="21295"/>
                      <a:pt x="39396" y="13728"/>
                    </a:cubicBezTo>
                    <a:cubicBezTo>
                      <a:pt x="38885" y="6154"/>
                      <a:pt x="44573" y="-403"/>
                      <a:pt x="52178" y="-921"/>
                    </a:cubicBezTo>
                    <a:cubicBezTo>
                      <a:pt x="52754" y="-965"/>
                      <a:pt x="53393" y="-965"/>
                      <a:pt x="54032" y="-921"/>
                    </a:cubicBezTo>
                    <a:cubicBezTo>
                      <a:pt x="61574" y="-1438"/>
                      <a:pt x="68156" y="4282"/>
                      <a:pt x="68668" y="11849"/>
                    </a:cubicBezTo>
                    <a:cubicBezTo>
                      <a:pt x="69179" y="19422"/>
                      <a:pt x="63490" y="25979"/>
                      <a:pt x="55885" y="26497"/>
                    </a:cubicBezTo>
                    <a:cubicBezTo>
                      <a:pt x="55310" y="26542"/>
                      <a:pt x="54671" y="26542"/>
                      <a:pt x="54032" y="26497"/>
                    </a:cubicBezTo>
                    <a:moveTo>
                      <a:pt x="92378" y="26497"/>
                    </a:moveTo>
                    <a:cubicBezTo>
                      <a:pt x="84773" y="26216"/>
                      <a:pt x="78893" y="19837"/>
                      <a:pt x="79149" y="12251"/>
                    </a:cubicBezTo>
                    <a:cubicBezTo>
                      <a:pt x="79468" y="4672"/>
                      <a:pt x="85795" y="-1247"/>
                      <a:pt x="93401" y="-965"/>
                    </a:cubicBezTo>
                    <a:cubicBezTo>
                      <a:pt x="100814" y="-690"/>
                      <a:pt x="106630" y="5407"/>
                      <a:pt x="106630" y="12820"/>
                    </a:cubicBezTo>
                    <a:cubicBezTo>
                      <a:pt x="106502" y="20515"/>
                      <a:pt x="100111" y="26638"/>
                      <a:pt x="92442" y="26497"/>
                    </a:cubicBezTo>
                    <a:cubicBezTo>
                      <a:pt x="92442" y="26497"/>
                      <a:pt x="92378" y="26497"/>
                      <a:pt x="92378" y="26497"/>
                    </a:cubicBezTo>
                    <a:moveTo>
                      <a:pt x="73205" y="56279"/>
                    </a:moveTo>
                    <a:cubicBezTo>
                      <a:pt x="51987" y="56279"/>
                      <a:pt x="27957" y="77178"/>
                      <a:pt x="27957" y="114502"/>
                    </a:cubicBezTo>
                    <a:cubicBezTo>
                      <a:pt x="27957" y="151825"/>
                      <a:pt x="51795" y="172533"/>
                      <a:pt x="73205" y="172533"/>
                    </a:cubicBezTo>
                    <a:cubicBezTo>
                      <a:pt x="94615" y="172533"/>
                      <a:pt x="118453" y="152337"/>
                      <a:pt x="118453" y="114502"/>
                    </a:cubicBezTo>
                    <a:cubicBezTo>
                      <a:pt x="118453" y="76667"/>
                      <a:pt x="94871" y="56535"/>
                      <a:pt x="73205" y="56535"/>
                    </a:cubicBezTo>
                    <a:moveTo>
                      <a:pt x="73205" y="182311"/>
                    </a:moveTo>
                    <a:cubicBezTo>
                      <a:pt x="29234" y="182311"/>
                      <a:pt x="-1570" y="153487"/>
                      <a:pt x="-1570" y="114757"/>
                    </a:cubicBezTo>
                    <a:cubicBezTo>
                      <a:pt x="-1570" y="76028"/>
                      <a:pt x="29234" y="46756"/>
                      <a:pt x="73205" y="46756"/>
                    </a:cubicBezTo>
                    <a:cubicBezTo>
                      <a:pt x="117175" y="46756"/>
                      <a:pt x="148044" y="76155"/>
                      <a:pt x="148044" y="114757"/>
                    </a:cubicBezTo>
                    <a:cubicBezTo>
                      <a:pt x="148044" y="153359"/>
                      <a:pt x="117367" y="182311"/>
                      <a:pt x="73205" y="182311"/>
                    </a:cubicBezTo>
                  </a:path>
                </a:pathLst>
              </a:custGeom>
              <a:grpFill/>
              <a:ln w="6363" cap="flat">
                <a:noFill/>
                <a:prstDash val="solid"/>
                <a:miter/>
              </a:ln>
            </p:spPr>
            <p:txBody>
              <a:bodyPr rtlCol="0" anchor="ctr"/>
              <a:lstStyle/>
              <a:p>
                <a:endParaRPr lang="sv-SE" dirty="0">
                  <a:solidFill>
                    <a:schemeClr val="bg1"/>
                  </a:solidFill>
                </a:endParaRPr>
              </a:p>
            </p:txBody>
          </p:sp>
          <p:sp>
            <p:nvSpPr>
              <p:cNvPr id="31" name="Frihandsfigur: Form 30">
                <a:extLst>
                  <a:ext uri="{FF2B5EF4-FFF2-40B4-BE49-F238E27FC236}">
                    <a16:creationId xmlns:a16="http://schemas.microsoft.com/office/drawing/2014/main" id="{C23C41D0-BF90-4756-B081-B627AFD6E839}"/>
                  </a:ext>
                </a:extLst>
              </p:cNvPr>
              <p:cNvSpPr/>
              <p:nvPr/>
            </p:nvSpPr>
            <p:spPr>
              <a:xfrm>
                <a:off x="11007547" y="6237594"/>
                <a:ext cx="89602" cy="129994"/>
              </a:xfrm>
              <a:custGeom>
                <a:avLst/>
                <a:gdLst>
                  <a:gd name="connsiteX0" fmla="*/ 24952 w 89602"/>
                  <a:gd name="connsiteY0" fmla="*/ 9314 h 129994"/>
                  <a:gd name="connsiteX1" fmla="*/ 24952 w 89602"/>
                  <a:gd name="connsiteY1" fmla="*/ 39033 h 129994"/>
                  <a:gd name="connsiteX2" fmla="*/ 24952 w 89602"/>
                  <a:gd name="connsiteY2" fmla="*/ 59740 h 129994"/>
                  <a:gd name="connsiteX3" fmla="*/ 34092 w 89602"/>
                  <a:gd name="connsiteY3" fmla="*/ 59740 h 129994"/>
                  <a:gd name="connsiteX4" fmla="*/ 61318 w 89602"/>
                  <a:gd name="connsiteY4" fmla="*/ 34176 h 129994"/>
                  <a:gd name="connsiteX5" fmla="*/ 35753 w 89602"/>
                  <a:gd name="connsiteY5" fmla="*/ 9314 h 129994"/>
                  <a:gd name="connsiteX6" fmla="*/ 25464 w 89602"/>
                  <a:gd name="connsiteY6" fmla="*/ 9314 h 129994"/>
                  <a:gd name="connsiteX7" fmla="*/ 25464 w 89602"/>
                  <a:gd name="connsiteY7" fmla="*/ 129019 h 129994"/>
                  <a:gd name="connsiteX8" fmla="*/ 11723 w 89602"/>
                  <a:gd name="connsiteY8" fmla="*/ 129019 h 129994"/>
                  <a:gd name="connsiteX9" fmla="*/ -1570 w 89602"/>
                  <a:gd name="connsiteY9" fmla="*/ 129019 h 129994"/>
                  <a:gd name="connsiteX10" fmla="*/ -1059 w 89602"/>
                  <a:gd name="connsiteY10" fmla="*/ 62296 h 129994"/>
                  <a:gd name="connsiteX11" fmla="*/ -1570 w 89602"/>
                  <a:gd name="connsiteY11" fmla="*/ -975 h 129994"/>
                  <a:gd name="connsiteX12" fmla="*/ 18242 w 89602"/>
                  <a:gd name="connsiteY12" fmla="*/ -592 h 129994"/>
                  <a:gd name="connsiteX13" fmla="*/ 46171 w 89602"/>
                  <a:gd name="connsiteY13" fmla="*/ -975 h 129994"/>
                  <a:gd name="connsiteX14" fmla="*/ 88033 w 89602"/>
                  <a:gd name="connsiteY14" fmla="*/ 33984 h 129994"/>
                  <a:gd name="connsiteX15" fmla="*/ 55183 w 89602"/>
                  <a:gd name="connsiteY15" fmla="*/ 68624 h 129994"/>
                  <a:gd name="connsiteX16" fmla="*/ 30065 w 89602"/>
                  <a:gd name="connsiteY16" fmla="*/ 70029 h 129994"/>
                  <a:gd name="connsiteX17" fmla="*/ 24952 w 89602"/>
                  <a:gd name="connsiteY17" fmla="*/ 70029 h 129994"/>
                  <a:gd name="connsiteX18" fmla="*/ 25464 w 89602"/>
                  <a:gd name="connsiteY18" fmla="*/ 129019 h 129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9602" h="129994">
                    <a:moveTo>
                      <a:pt x="24952" y="9314"/>
                    </a:moveTo>
                    <a:cubicBezTo>
                      <a:pt x="24952" y="17431"/>
                      <a:pt x="24952" y="39033"/>
                      <a:pt x="24952" y="39033"/>
                    </a:cubicBezTo>
                    <a:lnTo>
                      <a:pt x="24952" y="59740"/>
                    </a:lnTo>
                    <a:lnTo>
                      <a:pt x="34092" y="59740"/>
                    </a:lnTo>
                    <a:cubicBezTo>
                      <a:pt x="47449" y="59740"/>
                      <a:pt x="61318" y="53988"/>
                      <a:pt x="61318" y="34176"/>
                    </a:cubicBezTo>
                    <a:cubicBezTo>
                      <a:pt x="61318" y="16856"/>
                      <a:pt x="52690" y="9314"/>
                      <a:pt x="35753" y="9314"/>
                    </a:cubicBezTo>
                    <a:lnTo>
                      <a:pt x="25464" y="9314"/>
                    </a:lnTo>
                    <a:moveTo>
                      <a:pt x="25464" y="129019"/>
                    </a:moveTo>
                    <a:cubicBezTo>
                      <a:pt x="21118" y="129019"/>
                      <a:pt x="16388" y="129019"/>
                      <a:pt x="11723" y="129019"/>
                    </a:cubicBezTo>
                    <a:cubicBezTo>
                      <a:pt x="7058" y="129019"/>
                      <a:pt x="2456" y="129019"/>
                      <a:pt x="-1570" y="129019"/>
                    </a:cubicBezTo>
                    <a:cubicBezTo>
                      <a:pt x="-1570" y="118921"/>
                      <a:pt x="-1059" y="81597"/>
                      <a:pt x="-1059" y="62296"/>
                    </a:cubicBezTo>
                    <a:cubicBezTo>
                      <a:pt x="-1059" y="35774"/>
                      <a:pt x="-1570" y="3499"/>
                      <a:pt x="-1570" y="-975"/>
                    </a:cubicBezTo>
                    <a:cubicBezTo>
                      <a:pt x="4821" y="-975"/>
                      <a:pt x="10317" y="-592"/>
                      <a:pt x="18242" y="-592"/>
                    </a:cubicBezTo>
                    <a:cubicBezTo>
                      <a:pt x="29426" y="-592"/>
                      <a:pt x="35179" y="-975"/>
                      <a:pt x="46171" y="-975"/>
                    </a:cubicBezTo>
                    <a:cubicBezTo>
                      <a:pt x="67453" y="-975"/>
                      <a:pt x="88033" y="11807"/>
                      <a:pt x="88033" y="33984"/>
                    </a:cubicBezTo>
                    <a:cubicBezTo>
                      <a:pt x="88033" y="53796"/>
                      <a:pt x="71096" y="65173"/>
                      <a:pt x="55183" y="68624"/>
                    </a:cubicBezTo>
                    <a:cubicBezTo>
                      <a:pt x="46874" y="69793"/>
                      <a:pt x="38438" y="70260"/>
                      <a:pt x="30065" y="70029"/>
                    </a:cubicBezTo>
                    <a:lnTo>
                      <a:pt x="24952" y="70029"/>
                    </a:lnTo>
                    <a:cubicBezTo>
                      <a:pt x="24952" y="102305"/>
                      <a:pt x="24952" y="114383"/>
                      <a:pt x="25464" y="129019"/>
                    </a:cubicBezTo>
                  </a:path>
                </a:pathLst>
              </a:custGeom>
              <a:grpFill/>
              <a:ln w="6363" cap="flat">
                <a:noFill/>
                <a:prstDash val="solid"/>
                <a:miter/>
              </a:ln>
            </p:spPr>
            <p:txBody>
              <a:bodyPr rtlCol="0" anchor="ctr"/>
              <a:lstStyle/>
              <a:p>
                <a:endParaRPr lang="sv-SE" dirty="0">
                  <a:solidFill>
                    <a:schemeClr val="bg1"/>
                  </a:solidFill>
                </a:endParaRPr>
              </a:p>
            </p:txBody>
          </p:sp>
          <p:sp>
            <p:nvSpPr>
              <p:cNvPr id="32" name="Frihandsfigur: Form 31">
                <a:extLst>
                  <a:ext uri="{FF2B5EF4-FFF2-40B4-BE49-F238E27FC236}">
                    <a16:creationId xmlns:a16="http://schemas.microsoft.com/office/drawing/2014/main" id="{389F48B3-28CA-4400-97C2-7EC07E34E022}"/>
                  </a:ext>
                </a:extLst>
              </p:cNvPr>
              <p:cNvSpPr/>
              <p:nvPr/>
            </p:nvSpPr>
            <p:spPr>
              <a:xfrm>
                <a:off x="11117217" y="6237594"/>
                <a:ext cx="27034" cy="129994"/>
              </a:xfrm>
              <a:custGeom>
                <a:avLst/>
                <a:gdLst>
                  <a:gd name="connsiteX0" fmla="*/ 25465 w 27034"/>
                  <a:gd name="connsiteY0" fmla="*/ 129019 h 129994"/>
                  <a:gd name="connsiteX1" fmla="*/ 11979 w 27034"/>
                  <a:gd name="connsiteY1" fmla="*/ 129019 h 129994"/>
                  <a:gd name="connsiteX2" fmla="*/ -1570 w 27034"/>
                  <a:gd name="connsiteY2" fmla="*/ 129019 h 129994"/>
                  <a:gd name="connsiteX3" fmla="*/ -1058 w 27034"/>
                  <a:gd name="connsiteY3" fmla="*/ 62488 h 129994"/>
                  <a:gd name="connsiteX4" fmla="*/ -1570 w 27034"/>
                  <a:gd name="connsiteY4" fmla="*/ -975 h 129994"/>
                  <a:gd name="connsiteX5" fmla="*/ 11979 w 27034"/>
                  <a:gd name="connsiteY5" fmla="*/ -975 h 129994"/>
                  <a:gd name="connsiteX6" fmla="*/ 25465 w 27034"/>
                  <a:gd name="connsiteY6" fmla="*/ -975 h 129994"/>
                  <a:gd name="connsiteX7" fmla="*/ 24889 w 27034"/>
                  <a:gd name="connsiteY7" fmla="*/ 62488 h 129994"/>
                  <a:gd name="connsiteX8" fmla="*/ 25465 w 27034"/>
                  <a:gd name="connsiteY8" fmla="*/ 129019 h 129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034" h="129994">
                    <a:moveTo>
                      <a:pt x="25465" y="129019"/>
                    </a:moveTo>
                    <a:cubicBezTo>
                      <a:pt x="21182" y="129019"/>
                      <a:pt x="16581" y="129019"/>
                      <a:pt x="11979" y="129019"/>
                    </a:cubicBezTo>
                    <a:cubicBezTo>
                      <a:pt x="7378" y="129019"/>
                      <a:pt x="2712" y="129019"/>
                      <a:pt x="-1570" y="129019"/>
                    </a:cubicBezTo>
                    <a:cubicBezTo>
                      <a:pt x="-1570" y="104989"/>
                      <a:pt x="-1058" y="79233"/>
                      <a:pt x="-1058" y="62488"/>
                    </a:cubicBezTo>
                    <a:cubicBezTo>
                      <a:pt x="-1058" y="45744"/>
                      <a:pt x="-1570" y="8740"/>
                      <a:pt x="-1570" y="-975"/>
                    </a:cubicBezTo>
                    <a:cubicBezTo>
                      <a:pt x="2648" y="-975"/>
                      <a:pt x="7314" y="-975"/>
                      <a:pt x="11979" y="-975"/>
                    </a:cubicBezTo>
                    <a:cubicBezTo>
                      <a:pt x="16645" y="-975"/>
                      <a:pt x="21310" y="-975"/>
                      <a:pt x="25465" y="-975"/>
                    </a:cubicBezTo>
                    <a:cubicBezTo>
                      <a:pt x="25465" y="9314"/>
                      <a:pt x="24889" y="45169"/>
                      <a:pt x="24889" y="62488"/>
                    </a:cubicBezTo>
                    <a:cubicBezTo>
                      <a:pt x="24889" y="79808"/>
                      <a:pt x="25273" y="105180"/>
                      <a:pt x="25465" y="129019"/>
                    </a:cubicBezTo>
                  </a:path>
                </a:pathLst>
              </a:custGeom>
              <a:grpFill/>
              <a:ln w="6363" cap="flat">
                <a:noFill/>
                <a:prstDash val="solid"/>
                <a:miter/>
              </a:ln>
            </p:spPr>
            <p:txBody>
              <a:bodyPr rtlCol="0" anchor="ctr"/>
              <a:lstStyle/>
              <a:p>
                <a:endParaRPr lang="sv-SE" dirty="0">
                  <a:solidFill>
                    <a:schemeClr val="bg1"/>
                  </a:solidFill>
                </a:endParaRPr>
              </a:p>
            </p:txBody>
          </p:sp>
          <p:sp>
            <p:nvSpPr>
              <p:cNvPr id="33" name="Frihandsfigur: Form 32">
                <a:extLst>
                  <a:ext uri="{FF2B5EF4-FFF2-40B4-BE49-F238E27FC236}">
                    <a16:creationId xmlns:a16="http://schemas.microsoft.com/office/drawing/2014/main" id="{CE54994E-D617-489A-9DAC-D3CF9CD61BD7}"/>
                  </a:ext>
                </a:extLst>
              </p:cNvPr>
              <p:cNvSpPr/>
              <p:nvPr/>
            </p:nvSpPr>
            <p:spPr>
              <a:xfrm>
                <a:off x="11178124" y="6237594"/>
                <a:ext cx="118554" cy="131591"/>
              </a:xfrm>
              <a:custGeom>
                <a:avLst/>
                <a:gdLst>
                  <a:gd name="connsiteX0" fmla="*/ 116664 w 118554"/>
                  <a:gd name="connsiteY0" fmla="*/ 130617 h 131591"/>
                  <a:gd name="connsiteX1" fmla="*/ 105800 w 118554"/>
                  <a:gd name="connsiteY1" fmla="*/ 130617 h 131591"/>
                  <a:gd name="connsiteX2" fmla="*/ 96149 w 118554"/>
                  <a:gd name="connsiteY2" fmla="*/ 130617 h 131591"/>
                  <a:gd name="connsiteX3" fmla="*/ 45468 w 118554"/>
                  <a:gd name="connsiteY3" fmla="*/ 70924 h 131591"/>
                  <a:gd name="connsiteX4" fmla="*/ 10509 w 118554"/>
                  <a:gd name="connsiteY4" fmla="*/ 31811 h 131591"/>
                  <a:gd name="connsiteX5" fmla="*/ 10509 w 118554"/>
                  <a:gd name="connsiteY5" fmla="*/ 64086 h 131591"/>
                  <a:gd name="connsiteX6" fmla="*/ 11212 w 118554"/>
                  <a:gd name="connsiteY6" fmla="*/ 129019 h 131591"/>
                  <a:gd name="connsiteX7" fmla="*/ 4821 w 118554"/>
                  <a:gd name="connsiteY7" fmla="*/ 129019 h 131591"/>
                  <a:gd name="connsiteX8" fmla="*/ -1570 w 118554"/>
                  <a:gd name="connsiteY8" fmla="*/ 129019 h 131591"/>
                  <a:gd name="connsiteX9" fmla="*/ -1570 w 118554"/>
                  <a:gd name="connsiteY9" fmla="*/ 64278 h 131591"/>
                  <a:gd name="connsiteX10" fmla="*/ -1570 w 118554"/>
                  <a:gd name="connsiteY10" fmla="*/ -975 h 131591"/>
                  <a:gd name="connsiteX11" fmla="*/ 9231 w 118554"/>
                  <a:gd name="connsiteY11" fmla="*/ -975 h 131591"/>
                  <a:gd name="connsiteX12" fmla="*/ 19009 w 118554"/>
                  <a:gd name="connsiteY12" fmla="*/ -975 h 131591"/>
                  <a:gd name="connsiteX13" fmla="*/ 66048 w 118554"/>
                  <a:gd name="connsiteY13" fmla="*/ 55266 h 131591"/>
                  <a:gd name="connsiteX14" fmla="*/ 104394 w 118554"/>
                  <a:gd name="connsiteY14" fmla="*/ 98726 h 131591"/>
                  <a:gd name="connsiteX15" fmla="*/ 104394 w 118554"/>
                  <a:gd name="connsiteY15" fmla="*/ 64278 h 131591"/>
                  <a:gd name="connsiteX16" fmla="*/ 103818 w 118554"/>
                  <a:gd name="connsiteY16" fmla="*/ -975 h 131591"/>
                  <a:gd name="connsiteX17" fmla="*/ 110209 w 118554"/>
                  <a:gd name="connsiteY17" fmla="*/ -975 h 131591"/>
                  <a:gd name="connsiteX18" fmla="*/ 116984 w 118554"/>
                  <a:gd name="connsiteY18" fmla="*/ -975 h 131591"/>
                  <a:gd name="connsiteX19" fmla="*/ 116984 w 118554"/>
                  <a:gd name="connsiteY19" fmla="*/ 64086 h 131591"/>
                  <a:gd name="connsiteX20" fmla="*/ 116984 w 118554"/>
                  <a:gd name="connsiteY20" fmla="*/ 130617 h 131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8554" h="131591">
                    <a:moveTo>
                      <a:pt x="116664" y="130617"/>
                    </a:moveTo>
                    <a:cubicBezTo>
                      <a:pt x="112510" y="130617"/>
                      <a:pt x="109059" y="130617"/>
                      <a:pt x="105800" y="130617"/>
                    </a:cubicBezTo>
                    <a:cubicBezTo>
                      <a:pt x="102540" y="130617"/>
                      <a:pt x="99409" y="130617"/>
                      <a:pt x="96149" y="130617"/>
                    </a:cubicBezTo>
                    <a:cubicBezTo>
                      <a:pt x="84773" y="118730"/>
                      <a:pt x="70585" y="100707"/>
                      <a:pt x="45468" y="70924"/>
                    </a:cubicBezTo>
                    <a:cubicBezTo>
                      <a:pt x="26295" y="48748"/>
                      <a:pt x="18626" y="40119"/>
                      <a:pt x="10509" y="31811"/>
                    </a:cubicBezTo>
                    <a:cubicBezTo>
                      <a:pt x="10509" y="35454"/>
                      <a:pt x="10509" y="57375"/>
                      <a:pt x="10509" y="64086"/>
                    </a:cubicBezTo>
                    <a:cubicBezTo>
                      <a:pt x="10509" y="78338"/>
                      <a:pt x="10893" y="111124"/>
                      <a:pt x="11212" y="129019"/>
                    </a:cubicBezTo>
                    <a:cubicBezTo>
                      <a:pt x="9678" y="129019"/>
                      <a:pt x="7122" y="129019"/>
                      <a:pt x="4821" y="129019"/>
                    </a:cubicBezTo>
                    <a:cubicBezTo>
                      <a:pt x="2520" y="129019"/>
                      <a:pt x="-100" y="129019"/>
                      <a:pt x="-1570" y="129019"/>
                    </a:cubicBezTo>
                    <a:cubicBezTo>
                      <a:pt x="-1570" y="112402"/>
                      <a:pt x="-1570" y="79424"/>
                      <a:pt x="-1570" y="64278"/>
                    </a:cubicBezTo>
                    <a:cubicBezTo>
                      <a:pt x="-1570" y="49131"/>
                      <a:pt x="-1570" y="15578"/>
                      <a:pt x="-1570" y="-975"/>
                    </a:cubicBezTo>
                    <a:lnTo>
                      <a:pt x="9231" y="-975"/>
                    </a:lnTo>
                    <a:lnTo>
                      <a:pt x="19009" y="-975"/>
                    </a:lnTo>
                    <a:cubicBezTo>
                      <a:pt x="32495" y="15450"/>
                      <a:pt x="38182" y="22480"/>
                      <a:pt x="66048" y="55266"/>
                    </a:cubicBezTo>
                    <a:cubicBezTo>
                      <a:pt x="86243" y="78849"/>
                      <a:pt x="93785" y="87733"/>
                      <a:pt x="104394" y="98726"/>
                    </a:cubicBezTo>
                    <a:cubicBezTo>
                      <a:pt x="104394" y="93868"/>
                      <a:pt x="104394" y="71691"/>
                      <a:pt x="104394" y="64278"/>
                    </a:cubicBezTo>
                    <a:cubicBezTo>
                      <a:pt x="104394" y="49834"/>
                      <a:pt x="104394" y="12382"/>
                      <a:pt x="103818" y="-975"/>
                    </a:cubicBezTo>
                    <a:lnTo>
                      <a:pt x="110209" y="-975"/>
                    </a:lnTo>
                    <a:lnTo>
                      <a:pt x="116984" y="-975"/>
                    </a:lnTo>
                    <a:cubicBezTo>
                      <a:pt x="116984" y="14491"/>
                      <a:pt x="116984" y="48620"/>
                      <a:pt x="116984" y="64086"/>
                    </a:cubicBezTo>
                    <a:cubicBezTo>
                      <a:pt x="116984" y="79552"/>
                      <a:pt x="116984" y="114575"/>
                      <a:pt x="116984" y="130617"/>
                    </a:cubicBezTo>
                  </a:path>
                </a:pathLst>
              </a:custGeom>
              <a:grpFill/>
              <a:ln w="6363" cap="flat">
                <a:noFill/>
                <a:prstDash val="solid"/>
                <a:miter/>
              </a:ln>
            </p:spPr>
            <p:txBody>
              <a:bodyPr rtlCol="0" anchor="ctr"/>
              <a:lstStyle/>
              <a:p>
                <a:endParaRPr lang="sv-SE" dirty="0">
                  <a:solidFill>
                    <a:schemeClr val="bg1"/>
                  </a:solidFill>
                </a:endParaRPr>
              </a:p>
            </p:txBody>
          </p:sp>
          <p:sp>
            <p:nvSpPr>
              <p:cNvPr id="34" name="Frihandsfigur: Form 33">
                <a:extLst>
                  <a:ext uri="{FF2B5EF4-FFF2-40B4-BE49-F238E27FC236}">
                    <a16:creationId xmlns:a16="http://schemas.microsoft.com/office/drawing/2014/main" id="{D0BA2405-7988-419F-9B78-FA01C3C8FF7D}"/>
                  </a:ext>
                </a:extLst>
              </p:cNvPr>
              <p:cNvSpPr/>
              <p:nvPr/>
            </p:nvSpPr>
            <p:spPr>
              <a:xfrm>
                <a:off x="11320516" y="6235004"/>
                <a:ext cx="129610" cy="135843"/>
              </a:xfrm>
              <a:custGeom>
                <a:avLst/>
                <a:gdLst>
                  <a:gd name="connsiteX0" fmla="*/ 70585 w 129610"/>
                  <a:gd name="connsiteY0" fmla="*/ 134804 h 135843"/>
                  <a:gd name="connsiteX1" fmla="*/ -1570 w 129610"/>
                  <a:gd name="connsiteY1" fmla="*/ 66867 h 135843"/>
                  <a:gd name="connsiteX2" fmla="*/ 70904 w 129610"/>
                  <a:gd name="connsiteY2" fmla="*/ -942 h 135843"/>
                  <a:gd name="connsiteX3" fmla="*/ 124845 w 129610"/>
                  <a:gd name="connsiteY3" fmla="*/ 18742 h 135843"/>
                  <a:gd name="connsiteX4" fmla="*/ 118837 w 129610"/>
                  <a:gd name="connsiteY4" fmla="*/ 26476 h 135843"/>
                  <a:gd name="connsiteX5" fmla="*/ 79724 w 129610"/>
                  <a:gd name="connsiteY5" fmla="*/ 11329 h 135843"/>
                  <a:gd name="connsiteX6" fmla="*/ 27637 w 129610"/>
                  <a:gd name="connsiteY6" fmla="*/ 65289 h 135843"/>
                  <a:gd name="connsiteX7" fmla="*/ 27637 w 129610"/>
                  <a:gd name="connsiteY7" fmla="*/ 66356 h 135843"/>
                  <a:gd name="connsiteX8" fmla="*/ 79213 w 129610"/>
                  <a:gd name="connsiteY8" fmla="*/ 123875 h 135843"/>
                  <a:gd name="connsiteX9" fmla="*/ 101582 w 129610"/>
                  <a:gd name="connsiteY9" fmla="*/ 121766 h 135843"/>
                  <a:gd name="connsiteX10" fmla="*/ 101198 w 129610"/>
                  <a:gd name="connsiteY10" fmla="*/ 80800 h 135843"/>
                  <a:gd name="connsiteX11" fmla="*/ 73269 w 129610"/>
                  <a:gd name="connsiteY11" fmla="*/ 80800 h 135843"/>
                  <a:gd name="connsiteX12" fmla="*/ 73269 w 129610"/>
                  <a:gd name="connsiteY12" fmla="*/ 70191 h 135843"/>
                  <a:gd name="connsiteX13" fmla="*/ 101198 w 129610"/>
                  <a:gd name="connsiteY13" fmla="*/ 70191 h 135843"/>
                  <a:gd name="connsiteX14" fmla="*/ 124205 w 129610"/>
                  <a:gd name="connsiteY14" fmla="*/ 70191 h 135843"/>
                  <a:gd name="connsiteX15" fmla="*/ 128041 w 129610"/>
                  <a:gd name="connsiteY15" fmla="*/ 70191 h 135843"/>
                  <a:gd name="connsiteX16" fmla="*/ 128041 w 129610"/>
                  <a:gd name="connsiteY16" fmla="*/ 97544 h 135843"/>
                  <a:gd name="connsiteX17" fmla="*/ 128041 w 129610"/>
                  <a:gd name="connsiteY17" fmla="*/ 124770 h 135843"/>
                  <a:gd name="connsiteX18" fmla="*/ 70521 w 129610"/>
                  <a:gd name="connsiteY18" fmla="*/ 134868 h 135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9610" h="135843">
                    <a:moveTo>
                      <a:pt x="70585" y="134804"/>
                    </a:moveTo>
                    <a:cubicBezTo>
                      <a:pt x="26934" y="134804"/>
                      <a:pt x="-1570" y="108153"/>
                      <a:pt x="-1570" y="66867"/>
                    </a:cubicBezTo>
                    <a:cubicBezTo>
                      <a:pt x="-1570" y="25581"/>
                      <a:pt x="31599" y="-942"/>
                      <a:pt x="70904" y="-942"/>
                    </a:cubicBezTo>
                    <a:cubicBezTo>
                      <a:pt x="90716" y="-1523"/>
                      <a:pt x="110017" y="5520"/>
                      <a:pt x="124845" y="18742"/>
                    </a:cubicBezTo>
                    <a:lnTo>
                      <a:pt x="118837" y="26476"/>
                    </a:lnTo>
                    <a:cubicBezTo>
                      <a:pt x="107909" y="17068"/>
                      <a:pt x="94104" y="11719"/>
                      <a:pt x="79724" y="11329"/>
                    </a:cubicBezTo>
                    <a:cubicBezTo>
                      <a:pt x="50453" y="11840"/>
                      <a:pt x="27126" y="35998"/>
                      <a:pt x="27637" y="65289"/>
                    </a:cubicBezTo>
                    <a:cubicBezTo>
                      <a:pt x="27637" y="65646"/>
                      <a:pt x="27637" y="65998"/>
                      <a:pt x="27637" y="66356"/>
                    </a:cubicBezTo>
                    <a:cubicBezTo>
                      <a:pt x="27637" y="99142"/>
                      <a:pt x="49814" y="123875"/>
                      <a:pt x="79213" y="123875"/>
                    </a:cubicBezTo>
                    <a:cubicBezTo>
                      <a:pt x="86690" y="123811"/>
                      <a:pt x="94232" y="123108"/>
                      <a:pt x="101582" y="121766"/>
                    </a:cubicBezTo>
                    <a:cubicBezTo>
                      <a:pt x="101582" y="112563"/>
                      <a:pt x="101198" y="86935"/>
                      <a:pt x="101198" y="80800"/>
                    </a:cubicBezTo>
                    <a:cubicBezTo>
                      <a:pt x="88927" y="80800"/>
                      <a:pt x="73269" y="80800"/>
                      <a:pt x="73269" y="80800"/>
                    </a:cubicBezTo>
                    <a:lnTo>
                      <a:pt x="73269" y="70191"/>
                    </a:lnTo>
                    <a:cubicBezTo>
                      <a:pt x="81578" y="70191"/>
                      <a:pt x="87138" y="70191"/>
                      <a:pt x="101198" y="70191"/>
                    </a:cubicBezTo>
                    <a:cubicBezTo>
                      <a:pt x="116344" y="70191"/>
                      <a:pt x="119604" y="70191"/>
                      <a:pt x="124205" y="70191"/>
                    </a:cubicBezTo>
                    <a:lnTo>
                      <a:pt x="128041" y="70191"/>
                    </a:lnTo>
                    <a:cubicBezTo>
                      <a:pt x="128041" y="78435"/>
                      <a:pt x="128041" y="83676"/>
                      <a:pt x="128041" y="97544"/>
                    </a:cubicBezTo>
                    <a:cubicBezTo>
                      <a:pt x="128041" y="107834"/>
                      <a:pt x="128041" y="112371"/>
                      <a:pt x="128041" y="124770"/>
                    </a:cubicBezTo>
                    <a:cubicBezTo>
                      <a:pt x="109570" y="131289"/>
                      <a:pt x="90141" y="134676"/>
                      <a:pt x="70521" y="134868"/>
                    </a:cubicBezTo>
                  </a:path>
                </a:pathLst>
              </a:custGeom>
              <a:grpFill/>
              <a:ln w="6363" cap="flat">
                <a:noFill/>
                <a:prstDash val="solid"/>
                <a:miter/>
              </a:ln>
            </p:spPr>
            <p:txBody>
              <a:bodyPr rtlCol="0" anchor="ctr"/>
              <a:lstStyle/>
              <a:p>
                <a:endParaRPr lang="sv-SE" dirty="0">
                  <a:solidFill>
                    <a:schemeClr val="bg1"/>
                  </a:solidFill>
                </a:endParaRPr>
              </a:p>
            </p:txBody>
          </p:sp>
          <p:sp>
            <p:nvSpPr>
              <p:cNvPr id="35" name="Frihandsfigur: Form 34">
                <a:extLst>
                  <a:ext uri="{FF2B5EF4-FFF2-40B4-BE49-F238E27FC236}">
                    <a16:creationId xmlns:a16="http://schemas.microsoft.com/office/drawing/2014/main" id="{B7B6EF10-816C-41AA-9CCB-2554B9B2EDB0}"/>
                  </a:ext>
                </a:extLst>
              </p:cNvPr>
              <p:cNvSpPr/>
              <p:nvPr/>
            </p:nvSpPr>
            <p:spPr>
              <a:xfrm>
                <a:off x="11470898" y="6235229"/>
                <a:ext cx="88899" cy="134718"/>
              </a:xfrm>
              <a:custGeom>
                <a:avLst/>
                <a:gdLst>
                  <a:gd name="connsiteX0" fmla="*/ 33772 w 88899"/>
                  <a:gd name="connsiteY0" fmla="*/ 133684 h 134718"/>
                  <a:gd name="connsiteX1" fmla="*/ -1570 w 88899"/>
                  <a:gd name="connsiteY1" fmla="*/ 124481 h 134718"/>
                  <a:gd name="connsiteX2" fmla="*/ -1570 w 88899"/>
                  <a:gd name="connsiteY2" fmla="*/ 113169 h 134718"/>
                  <a:gd name="connsiteX3" fmla="*/ 31407 w 88899"/>
                  <a:gd name="connsiteY3" fmla="*/ 121989 h 134718"/>
                  <a:gd name="connsiteX4" fmla="*/ 61318 w 88899"/>
                  <a:gd name="connsiteY4" fmla="*/ 98726 h 134718"/>
                  <a:gd name="connsiteX5" fmla="*/ 25656 w 88899"/>
                  <a:gd name="connsiteY5" fmla="*/ 70093 h 134718"/>
                  <a:gd name="connsiteX6" fmla="*/ 1498 w 88899"/>
                  <a:gd name="connsiteY6" fmla="*/ 36540 h 134718"/>
                  <a:gd name="connsiteX7" fmla="*/ 47641 w 88899"/>
                  <a:gd name="connsiteY7" fmla="*/ -975 h 134718"/>
                  <a:gd name="connsiteX8" fmla="*/ 81322 w 88899"/>
                  <a:gd name="connsiteY8" fmla="*/ 7845 h 134718"/>
                  <a:gd name="connsiteX9" fmla="*/ 79532 w 88899"/>
                  <a:gd name="connsiteY9" fmla="*/ 17048 h 134718"/>
                  <a:gd name="connsiteX10" fmla="*/ 51411 w 88899"/>
                  <a:gd name="connsiteY10" fmla="*/ 11296 h 134718"/>
                  <a:gd name="connsiteX11" fmla="*/ 27445 w 88899"/>
                  <a:gd name="connsiteY11" fmla="*/ 31492 h 134718"/>
                  <a:gd name="connsiteX12" fmla="*/ 68156 w 88899"/>
                  <a:gd name="connsiteY12" fmla="*/ 62871 h 134718"/>
                  <a:gd name="connsiteX13" fmla="*/ 87329 w 88899"/>
                  <a:gd name="connsiteY13" fmla="*/ 93165 h 134718"/>
                  <a:gd name="connsiteX14" fmla="*/ 68604 w 88899"/>
                  <a:gd name="connsiteY14" fmla="*/ 125568 h 134718"/>
                  <a:gd name="connsiteX15" fmla="*/ 33453 w 88899"/>
                  <a:gd name="connsiteY15" fmla="*/ 133684 h 134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8899" h="134718">
                    <a:moveTo>
                      <a:pt x="33772" y="133684"/>
                    </a:moveTo>
                    <a:cubicBezTo>
                      <a:pt x="21438" y="133301"/>
                      <a:pt x="9358" y="130169"/>
                      <a:pt x="-1570" y="124481"/>
                    </a:cubicBezTo>
                    <a:lnTo>
                      <a:pt x="-1570" y="113169"/>
                    </a:lnTo>
                    <a:cubicBezTo>
                      <a:pt x="8400" y="119113"/>
                      <a:pt x="19776" y="122181"/>
                      <a:pt x="31407" y="121989"/>
                    </a:cubicBezTo>
                    <a:cubicBezTo>
                      <a:pt x="47258" y="121989"/>
                      <a:pt x="61318" y="112786"/>
                      <a:pt x="61318" y="98726"/>
                    </a:cubicBezTo>
                    <a:cubicBezTo>
                      <a:pt x="61318" y="84665"/>
                      <a:pt x="49622" y="83195"/>
                      <a:pt x="25656" y="70093"/>
                    </a:cubicBezTo>
                    <a:cubicBezTo>
                      <a:pt x="11915" y="62680"/>
                      <a:pt x="1498" y="53668"/>
                      <a:pt x="1498" y="36540"/>
                    </a:cubicBezTo>
                    <a:cubicBezTo>
                      <a:pt x="1498" y="16728"/>
                      <a:pt x="19712" y="-975"/>
                      <a:pt x="47641" y="-975"/>
                    </a:cubicBezTo>
                    <a:cubicBezTo>
                      <a:pt x="59400" y="-771"/>
                      <a:pt x="70968" y="2252"/>
                      <a:pt x="81322" y="7845"/>
                    </a:cubicBezTo>
                    <a:lnTo>
                      <a:pt x="79532" y="17048"/>
                    </a:lnTo>
                    <a:cubicBezTo>
                      <a:pt x="70648" y="13303"/>
                      <a:pt x="61062" y="11353"/>
                      <a:pt x="51411" y="11296"/>
                    </a:cubicBezTo>
                    <a:cubicBezTo>
                      <a:pt x="37926" y="11296"/>
                      <a:pt x="27445" y="19221"/>
                      <a:pt x="27445" y="31492"/>
                    </a:cubicBezTo>
                    <a:cubicBezTo>
                      <a:pt x="27445" y="46830"/>
                      <a:pt x="45468" y="49131"/>
                      <a:pt x="68156" y="62871"/>
                    </a:cubicBezTo>
                    <a:cubicBezTo>
                      <a:pt x="79596" y="68694"/>
                      <a:pt x="86946" y="80319"/>
                      <a:pt x="87329" y="93165"/>
                    </a:cubicBezTo>
                    <a:cubicBezTo>
                      <a:pt x="87393" y="106561"/>
                      <a:pt x="80235" y="118921"/>
                      <a:pt x="68604" y="125568"/>
                    </a:cubicBezTo>
                    <a:cubicBezTo>
                      <a:pt x="57802" y="131384"/>
                      <a:pt x="45660" y="134196"/>
                      <a:pt x="33453" y="133684"/>
                    </a:cubicBezTo>
                  </a:path>
                </a:pathLst>
              </a:custGeom>
              <a:grpFill/>
              <a:ln w="6363" cap="flat">
                <a:noFill/>
                <a:prstDash val="solid"/>
                <a:miter/>
              </a:ln>
            </p:spPr>
            <p:txBody>
              <a:bodyPr rtlCol="0" anchor="ctr"/>
              <a:lstStyle/>
              <a:p>
                <a:endParaRPr lang="sv-SE" dirty="0">
                  <a:solidFill>
                    <a:schemeClr val="bg1"/>
                  </a:solidFill>
                </a:endParaRPr>
              </a:p>
            </p:txBody>
          </p:sp>
          <p:sp>
            <p:nvSpPr>
              <p:cNvPr id="36" name="Frihandsfigur: Form 35">
                <a:extLst>
                  <a:ext uri="{FF2B5EF4-FFF2-40B4-BE49-F238E27FC236}">
                    <a16:creationId xmlns:a16="http://schemas.microsoft.com/office/drawing/2014/main" id="{BD709BE6-5372-43A6-B7E6-61121CE2E825}"/>
                  </a:ext>
                </a:extLst>
              </p:cNvPr>
              <p:cNvSpPr/>
              <p:nvPr/>
            </p:nvSpPr>
            <p:spPr>
              <a:xfrm>
                <a:off x="10351250" y="6442491"/>
                <a:ext cx="115997" cy="131400"/>
              </a:xfrm>
              <a:custGeom>
                <a:avLst/>
                <a:gdLst>
                  <a:gd name="connsiteX0" fmla="*/ 114428 w 115997"/>
                  <a:gd name="connsiteY0" fmla="*/ 130425 h 131400"/>
                  <a:gd name="connsiteX1" fmla="*/ 97619 w 115997"/>
                  <a:gd name="connsiteY1" fmla="*/ 130425 h 131400"/>
                  <a:gd name="connsiteX2" fmla="*/ 79341 w 115997"/>
                  <a:gd name="connsiteY2" fmla="*/ 130425 h 131400"/>
                  <a:gd name="connsiteX3" fmla="*/ 53329 w 115997"/>
                  <a:gd name="connsiteY3" fmla="*/ 99173 h 131400"/>
                  <a:gd name="connsiteX4" fmla="*/ 32047 w 115997"/>
                  <a:gd name="connsiteY4" fmla="*/ 74631 h 131400"/>
                  <a:gd name="connsiteX5" fmla="*/ 25145 w 115997"/>
                  <a:gd name="connsiteY5" fmla="*/ 81022 h 131400"/>
                  <a:gd name="connsiteX6" fmla="*/ 25720 w 115997"/>
                  <a:gd name="connsiteY6" fmla="*/ 130105 h 131400"/>
                  <a:gd name="connsiteX7" fmla="*/ 12235 w 115997"/>
                  <a:gd name="connsiteY7" fmla="*/ 130105 h 131400"/>
                  <a:gd name="connsiteX8" fmla="*/ -1570 w 115997"/>
                  <a:gd name="connsiteY8" fmla="*/ 130105 h 131400"/>
                  <a:gd name="connsiteX9" fmla="*/ -995 w 115997"/>
                  <a:gd name="connsiteY9" fmla="*/ 62999 h 131400"/>
                  <a:gd name="connsiteX10" fmla="*/ -1570 w 115997"/>
                  <a:gd name="connsiteY10" fmla="*/ -911 h 131400"/>
                  <a:gd name="connsiteX11" fmla="*/ 11851 w 115997"/>
                  <a:gd name="connsiteY11" fmla="*/ -911 h 131400"/>
                  <a:gd name="connsiteX12" fmla="*/ 25720 w 115997"/>
                  <a:gd name="connsiteY12" fmla="*/ -911 h 131400"/>
                  <a:gd name="connsiteX13" fmla="*/ 25145 w 115997"/>
                  <a:gd name="connsiteY13" fmla="*/ 62999 h 131400"/>
                  <a:gd name="connsiteX14" fmla="*/ 55310 w 115997"/>
                  <a:gd name="connsiteY14" fmla="*/ 33728 h 131400"/>
                  <a:gd name="connsiteX15" fmla="*/ 89310 w 115997"/>
                  <a:gd name="connsiteY15" fmla="*/ -975 h 131400"/>
                  <a:gd name="connsiteX16" fmla="*/ 98834 w 115997"/>
                  <a:gd name="connsiteY16" fmla="*/ -975 h 131400"/>
                  <a:gd name="connsiteX17" fmla="*/ 108228 w 115997"/>
                  <a:gd name="connsiteY17" fmla="*/ -975 h 131400"/>
                  <a:gd name="connsiteX18" fmla="*/ 49494 w 115997"/>
                  <a:gd name="connsiteY18" fmla="*/ 57056 h 131400"/>
                  <a:gd name="connsiteX19" fmla="*/ 73333 w 115997"/>
                  <a:gd name="connsiteY19" fmla="*/ 84090 h 131400"/>
                  <a:gd name="connsiteX20" fmla="*/ 114428 w 115997"/>
                  <a:gd name="connsiteY20" fmla="*/ 130105 h 131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5997" h="131400">
                    <a:moveTo>
                      <a:pt x="114428" y="130425"/>
                    </a:moveTo>
                    <a:cubicBezTo>
                      <a:pt x="109890" y="130425"/>
                      <a:pt x="103882" y="130425"/>
                      <a:pt x="97619" y="130425"/>
                    </a:cubicBezTo>
                    <a:cubicBezTo>
                      <a:pt x="91356" y="130425"/>
                      <a:pt x="84837" y="130425"/>
                      <a:pt x="79341" y="130425"/>
                    </a:cubicBezTo>
                    <a:cubicBezTo>
                      <a:pt x="70265" y="119496"/>
                      <a:pt x="64577" y="112274"/>
                      <a:pt x="53329" y="99173"/>
                    </a:cubicBezTo>
                    <a:cubicBezTo>
                      <a:pt x="43679" y="87861"/>
                      <a:pt x="32047" y="74631"/>
                      <a:pt x="32047" y="74631"/>
                    </a:cubicBezTo>
                    <a:lnTo>
                      <a:pt x="25145" y="81022"/>
                    </a:lnTo>
                    <a:cubicBezTo>
                      <a:pt x="25145" y="104285"/>
                      <a:pt x="25145" y="115406"/>
                      <a:pt x="25720" y="130105"/>
                    </a:cubicBezTo>
                    <a:cubicBezTo>
                      <a:pt x="21310" y="130105"/>
                      <a:pt x="16772" y="130105"/>
                      <a:pt x="12235" y="130105"/>
                    </a:cubicBezTo>
                    <a:cubicBezTo>
                      <a:pt x="7697" y="130105"/>
                      <a:pt x="2968" y="130105"/>
                      <a:pt x="-1570" y="130105"/>
                    </a:cubicBezTo>
                    <a:cubicBezTo>
                      <a:pt x="-1570" y="108121"/>
                      <a:pt x="-995" y="79936"/>
                      <a:pt x="-995" y="62999"/>
                    </a:cubicBezTo>
                    <a:cubicBezTo>
                      <a:pt x="-995" y="46063"/>
                      <a:pt x="-1570" y="10465"/>
                      <a:pt x="-1570" y="-911"/>
                    </a:cubicBezTo>
                    <a:cubicBezTo>
                      <a:pt x="2712" y="-911"/>
                      <a:pt x="7250" y="-911"/>
                      <a:pt x="11851" y="-911"/>
                    </a:cubicBezTo>
                    <a:cubicBezTo>
                      <a:pt x="16453" y="-911"/>
                      <a:pt x="21182" y="-911"/>
                      <a:pt x="25720" y="-911"/>
                    </a:cubicBezTo>
                    <a:cubicBezTo>
                      <a:pt x="25720" y="12894"/>
                      <a:pt x="25145" y="41845"/>
                      <a:pt x="25145" y="62999"/>
                    </a:cubicBezTo>
                    <a:cubicBezTo>
                      <a:pt x="37927" y="51048"/>
                      <a:pt x="45532" y="43379"/>
                      <a:pt x="55310" y="33728"/>
                    </a:cubicBezTo>
                    <a:cubicBezTo>
                      <a:pt x="61701" y="27337"/>
                      <a:pt x="80875" y="7781"/>
                      <a:pt x="89310" y="-975"/>
                    </a:cubicBezTo>
                    <a:cubicBezTo>
                      <a:pt x="92890" y="-975"/>
                      <a:pt x="95702" y="-975"/>
                      <a:pt x="98834" y="-975"/>
                    </a:cubicBezTo>
                    <a:cubicBezTo>
                      <a:pt x="101965" y="-975"/>
                      <a:pt x="104777" y="-975"/>
                      <a:pt x="108228" y="-975"/>
                    </a:cubicBezTo>
                    <a:cubicBezTo>
                      <a:pt x="87841" y="18518"/>
                      <a:pt x="68987" y="37371"/>
                      <a:pt x="49494" y="57056"/>
                    </a:cubicBezTo>
                    <a:lnTo>
                      <a:pt x="73333" y="84090"/>
                    </a:lnTo>
                    <a:cubicBezTo>
                      <a:pt x="86115" y="98853"/>
                      <a:pt x="97875" y="111955"/>
                      <a:pt x="114428" y="130105"/>
                    </a:cubicBezTo>
                  </a:path>
                </a:pathLst>
              </a:custGeom>
              <a:grpFill/>
              <a:ln w="6363" cap="flat">
                <a:noFill/>
                <a:prstDash val="solid"/>
                <a:miter/>
              </a:ln>
            </p:spPr>
            <p:txBody>
              <a:bodyPr rtlCol="0" anchor="ctr"/>
              <a:lstStyle/>
              <a:p>
                <a:endParaRPr lang="sv-SE" dirty="0">
                  <a:solidFill>
                    <a:schemeClr val="bg1"/>
                  </a:solidFill>
                </a:endParaRPr>
              </a:p>
            </p:txBody>
          </p:sp>
          <p:sp>
            <p:nvSpPr>
              <p:cNvPr id="37" name="Frihandsfigur: Form 36">
                <a:extLst>
                  <a:ext uri="{FF2B5EF4-FFF2-40B4-BE49-F238E27FC236}">
                    <a16:creationId xmlns:a16="http://schemas.microsoft.com/office/drawing/2014/main" id="{F7907C0C-33A8-48B1-9E7D-0BE5552AE4AF}"/>
                  </a:ext>
                </a:extLst>
              </p:cNvPr>
              <p:cNvSpPr/>
              <p:nvPr/>
            </p:nvSpPr>
            <p:spPr>
              <a:xfrm>
                <a:off x="10469293" y="6440445"/>
                <a:ext cx="150829" cy="136704"/>
              </a:xfrm>
              <a:custGeom>
                <a:avLst/>
                <a:gdLst>
                  <a:gd name="connsiteX0" fmla="*/ 73845 w 150829"/>
                  <a:gd name="connsiteY0" fmla="*/ 8867 h 136704"/>
                  <a:gd name="connsiteX1" fmla="*/ 28212 w 150829"/>
                  <a:gd name="connsiteY1" fmla="*/ 67601 h 136704"/>
                  <a:gd name="connsiteX2" fmla="*/ 73845 w 150829"/>
                  <a:gd name="connsiteY2" fmla="*/ 126079 h 136704"/>
                  <a:gd name="connsiteX3" fmla="*/ 119477 w 150829"/>
                  <a:gd name="connsiteY3" fmla="*/ 67601 h 136704"/>
                  <a:gd name="connsiteX4" fmla="*/ 73845 w 150829"/>
                  <a:gd name="connsiteY4" fmla="*/ 8867 h 136704"/>
                  <a:gd name="connsiteX5" fmla="*/ 73845 w 150829"/>
                  <a:gd name="connsiteY5" fmla="*/ 135730 h 136704"/>
                  <a:gd name="connsiteX6" fmla="*/ -1570 w 150829"/>
                  <a:gd name="connsiteY6" fmla="*/ 67601 h 136704"/>
                  <a:gd name="connsiteX7" fmla="*/ 73845 w 150829"/>
                  <a:gd name="connsiteY7" fmla="*/ -975 h 136704"/>
                  <a:gd name="connsiteX8" fmla="*/ 149259 w 150829"/>
                  <a:gd name="connsiteY8" fmla="*/ 67601 h 136704"/>
                  <a:gd name="connsiteX9" fmla="*/ 73845 w 150829"/>
                  <a:gd name="connsiteY9" fmla="*/ 135730 h 1367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0829" h="136704">
                    <a:moveTo>
                      <a:pt x="73845" y="8867"/>
                    </a:moveTo>
                    <a:cubicBezTo>
                      <a:pt x="52371" y="8867"/>
                      <a:pt x="28212" y="29958"/>
                      <a:pt x="28212" y="67601"/>
                    </a:cubicBezTo>
                    <a:cubicBezTo>
                      <a:pt x="28212" y="105245"/>
                      <a:pt x="52243" y="126079"/>
                      <a:pt x="73845" y="126079"/>
                    </a:cubicBezTo>
                    <a:cubicBezTo>
                      <a:pt x="95446" y="126079"/>
                      <a:pt x="119477" y="105756"/>
                      <a:pt x="119477" y="67601"/>
                    </a:cubicBezTo>
                    <a:cubicBezTo>
                      <a:pt x="119477" y="29446"/>
                      <a:pt x="95638" y="8867"/>
                      <a:pt x="73845" y="8867"/>
                    </a:cubicBezTo>
                    <a:moveTo>
                      <a:pt x="73845" y="135730"/>
                    </a:moveTo>
                    <a:cubicBezTo>
                      <a:pt x="29491" y="135730"/>
                      <a:pt x="-1570" y="106650"/>
                      <a:pt x="-1570" y="67601"/>
                    </a:cubicBezTo>
                    <a:cubicBezTo>
                      <a:pt x="-1570" y="28552"/>
                      <a:pt x="29491" y="-975"/>
                      <a:pt x="73845" y="-975"/>
                    </a:cubicBezTo>
                    <a:cubicBezTo>
                      <a:pt x="118199" y="-975"/>
                      <a:pt x="149259" y="28680"/>
                      <a:pt x="149259" y="67601"/>
                    </a:cubicBezTo>
                    <a:cubicBezTo>
                      <a:pt x="149259" y="106522"/>
                      <a:pt x="118390" y="135730"/>
                      <a:pt x="73845" y="135730"/>
                    </a:cubicBezTo>
                  </a:path>
                </a:pathLst>
              </a:custGeom>
              <a:grpFill/>
              <a:ln w="6363" cap="flat">
                <a:noFill/>
                <a:prstDash val="solid"/>
                <a:miter/>
              </a:ln>
            </p:spPr>
            <p:txBody>
              <a:bodyPr rtlCol="0" anchor="ctr"/>
              <a:lstStyle/>
              <a:p>
                <a:endParaRPr lang="sv-SE" dirty="0">
                  <a:solidFill>
                    <a:schemeClr val="bg1"/>
                  </a:solidFill>
                </a:endParaRPr>
              </a:p>
            </p:txBody>
          </p:sp>
          <p:sp>
            <p:nvSpPr>
              <p:cNvPr id="38" name="Frihandsfigur: Form 37">
                <a:extLst>
                  <a:ext uri="{FF2B5EF4-FFF2-40B4-BE49-F238E27FC236}">
                    <a16:creationId xmlns:a16="http://schemas.microsoft.com/office/drawing/2014/main" id="{58D2D300-BAF2-4DA0-9BC0-3915AD639A4C}"/>
                  </a:ext>
                </a:extLst>
              </p:cNvPr>
              <p:cNvSpPr/>
              <p:nvPr/>
            </p:nvSpPr>
            <p:spPr>
              <a:xfrm>
                <a:off x="10637953" y="6441532"/>
                <a:ext cx="168659" cy="132422"/>
              </a:xfrm>
              <a:custGeom>
                <a:avLst/>
                <a:gdLst>
                  <a:gd name="connsiteX0" fmla="*/ 166962 w 168659"/>
                  <a:gd name="connsiteY0" fmla="*/ 131384 h 132422"/>
                  <a:gd name="connsiteX1" fmla="*/ 153285 w 168659"/>
                  <a:gd name="connsiteY1" fmla="*/ 131384 h 132422"/>
                  <a:gd name="connsiteX2" fmla="*/ 138969 w 168659"/>
                  <a:gd name="connsiteY2" fmla="*/ 131384 h 132422"/>
                  <a:gd name="connsiteX3" fmla="*/ 133345 w 168659"/>
                  <a:gd name="connsiteY3" fmla="*/ 78658 h 132422"/>
                  <a:gd name="connsiteX4" fmla="*/ 127658 w 168659"/>
                  <a:gd name="connsiteY4" fmla="*/ 36157 h 132422"/>
                  <a:gd name="connsiteX5" fmla="*/ 106247 w 168659"/>
                  <a:gd name="connsiteY5" fmla="*/ 78274 h 132422"/>
                  <a:gd name="connsiteX6" fmla="*/ 80044 w 168659"/>
                  <a:gd name="connsiteY6" fmla="*/ 131384 h 132422"/>
                  <a:gd name="connsiteX7" fmla="*/ 74676 w 168659"/>
                  <a:gd name="connsiteY7" fmla="*/ 131064 h 132422"/>
                  <a:gd name="connsiteX8" fmla="*/ 70074 w 168659"/>
                  <a:gd name="connsiteY8" fmla="*/ 131384 h 132422"/>
                  <a:gd name="connsiteX9" fmla="*/ 45341 w 168659"/>
                  <a:gd name="connsiteY9" fmla="*/ 82108 h 132422"/>
                  <a:gd name="connsiteX10" fmla="*/ 21310 w 168659"/>
                  <a:gd name="connsiteY10" fmla="*/ 36157 h 132422"/>
                  <a:gd name="connsiteX11" fmla="*/ 17348 w 168659"/>
                  <a:gd name="connsiteY11" fmla="*/ 79935 h 132422"/>
                  <a:gd name="connsiteX12" fmla="*/ 13705 w 168659"/>
                  <a:gd name="connsiteY12" fmla="*/ 131384 h 132422"/>
                  <a:gd name="connsiteX13" fmla="*/ 6100 w 168659"/>
                  <a:gd name="connsiteY13" fmla="*/ 131384 h 132422"/>
                  <a:gd name="connsiteX14" fmla="*/ -1570 w 168659"/>
                  <a:gd name="connsiteY14" fmla="*/ 131384 h 132422"/>
                  <a:gd name="connsiteX15" fmla="*/ 4821 w 168659"/>
                  <a:gd name="connsiteY15" fmla="*/ 65045 h 132422"/>
                  <a:gd name="connsiteX16" fmla="*/ 11212 w 168659"/>
                  <a:gd name="connsiteY16" fmla="*/ -975 h 132422"/>
                  <a:gd name="connsiteX17" fmla="*/ 20416 w 168659"/>
                  <a:gd name="connsiteY17" fmla="*/ -975 h 132422"/>
                  <a:gd name="connsiteX18" fmla="*/ 32111 w 168659"/>
                  <a:gd name="connsiteY18" fmla="*/ -975 h 132422"/>
                  <a:gd name="connsiteX19" fmla="*/ 55374 w 168659"/>
                  <a:gd name="connsiteY19" fmla="*/ 45424 h 132422"/>
                  <a:gd name="connsiteX20" fmla="*/ 82856 w 168659"/>
                  <a:gd name="connsiteY20" fmla="*/ 96552 h 132422"/>
                  <a:gd name="connsiteX21" fmla="*/ 105544 w 168659"/>
                  <a:gd name="connsiteY21" fmla="*/ 51112 h 132422"/>
                  <a:gd name="connsiteX22" fmla="*/ 131108 w 168659"/>
                  <a:gd name="connsiteY22" fmla="*/ -720 h 132422"/>
                  <a:gd name="connsiteX23" fmla="*/ 139353 w 168659"/>
                  <a:gd name="connsiteY23" fmla="*/ -336 h 132422"/>
                  <a:gd name="connsiteX24" fmla="*/ 149962 w 168659"/>
                  <a:gd name="connsiteY24" fmla="*/ -720 h 132422"/>
                  <a:gd name="connsiteX25" fmla="*/ 157631 w 168659"/>
                  <a:gd name="connsiteY25" fmla="*/ 61977 h 132422"/>
                  <a:gd name="connsiteX26" fmla="*/ 167090 w 168659"/>
                  <a:gd name="connsiteY26" fmla="*/ 131448 h 1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68659" h="132422">
                    <a:moveTo>
                      <a:pt x="166962" y="131384"/>
                    </a:moveTo>
                    <a:cubicBezTo>
                      <a:pt x="163063" y="131384"/>
                      <a:pt x="158206" y="131384"/>
                      <a:pt x="153285" y="131384"/>
                    </a:cubicBezTo>
                    <a:cubicBezTo>
                      <a:pt x="148364" y="131384"/>
                      <a:pt x="143315" y="131384"/>
                      <a:pt x="138969" y="131384"/>
                    </a:cubicBezTo>
                    <a:lnTo>
                      <a:pt x="133345" y="78658"/>
                    </a:lnTo>
                    <a:cubicBezTo>
                      <a:pt x="131492" y="62488"/>
                      <a:pt x="127658" y="36157"/>
                      <a:pt x="127658" y="36157"/>
                    </a:cubicBezTo>
                    <a:cubicBezTo>
                      <a:pt x="121650" y="47916"/>
                      <a:pt x="118071" y="54499"/>
                      <a:pt x="106247" y="78274"/>
                    </a:cubicBezTo>
                    <a:lnTo>
                      <a:pt x="80044" y="131384"/>
                    </a:lnTo>
                    <a:cubicBezTo>
                      <a:pt x="78254" y="131192"/>
                      <a:pt x="76465" y="131064"/>
                      <a:pt x="74676" y="131064"/>
                    </a:cubicBezTo>
                    <a:cubicBezTo>
                      <a:pt x="73142" y="131064"/>
                      <a:pt x="71608" y="131128"/>
                      <a:pt x="70074" y="131384"/>
                    </a:cubicBezTo>
                    <a:cubicBezTo>
                      <a:pt x="60232" y="110996"/>
                      <a:pt x="59721" y="110868"/>
                      <a:pt x="45341" y="82108"/>
                    </a:cubicBezTo>
                    <a:cubicBezTo>
                      <a:pt x="34987" y="61401"/>
                      <a:pt x="31536" y="54499"/>
                      <a:pt x="21310" y="36157"/>
                    </a:cubicBezTo>
                    <a:cubicBezTo>
                      <a:pt x="19329" y="57183"/>
                      <a:pt x="19329" y="55969"/>
                      <a:pt x="17348" y="79935"/>
                    </a:cubicBezTo>
                    <a:cubicBezTo>
                      <a:pt x="15686" y="99939"/>
                      <a:pt x="15366" y="110485"/>
                      <a:pt x="13705" y="131384"/>
                    </a:cubicBezTo>
                    <a:cubicBezTo>
                      <a:pt x="11084" y="131384"/>
                      <a:pt x="8592" y="131384"/>
                      <a:pt x="6100" y="131384"/>
                    </a:cubicBezTo>
                    <a:cubicBezTo>
                      <a:pt x="3607" y="131384"/>
                      <a:pt x="1051" y="131384"/>
                      <a:pt x="-1570" y="131384"/>
                    </a:cubicBezTo>
                    <a:cubicBezTo>
                      <a:pt x="795" y="109398"/>
                      <a:pt x="1881" y="97383"/>
                      <a:pt x="4821" y="65045"/>
                    </a:cubicBezTo>
                    <a:cubicBezTo>
                      <a:pt x="7761" y="32706"/>
                      <a:pt x="9550" y="19923"/>
                      <a:pt x="11212" y="-975"/>
                    </a:cubicBezTo>
                    <a:cubicBezTo>
                      <a:pt x="14344" y="-975"/>
                      <a:pt x="17603" y="-975"/>
                      <a:pt x="20416" y="-975"/>
                    </a:cubicBezTo>
                    <a:cubicBezTo>
                      <a:pt x="24506" y="-975"/>
                      <a:pt x="28468" y="-975"/>
                      <a:pt x="32111" y="-975"/>
                    </a:cubicBezTo>
                    <a:cubicBezTo>
                      <a:pt x="38502" y="12702"/>
                      <a:pt x="41186" y="18198"/>
                      <a:pt x="55374" y="45424"/>
                    </a:cubicBezTo>
                    <a:cubicBezTo>
                      <a:pt x="69946" y="73736"/>
                      <a:pt x="74548" y="81022"/>
                      <a:pt x="82856" y="96552"/>
                    </a:cubicBezTo>
                    <a:cubicBezTo>
                      <a:pt x="91036" y="80702"/>
                      <a:pt x="95638" y="71436"/>
                      <a:pt x="105544" y="51112"/>
                    </a:cubicBezTo>
                    <a:cubicBezTo>
                      <a:pt x="117751" y="26570"/>
                      <a:pt x="125165" y="11296"/>
                      <a:pt x="131108" y="-720"/>
                    </a:cubicBezTo>
                    <a:cubicBezTo>
                      <a:pt x="133729" y="-464"/>
                      <a:pt x="136477" y="-336"/>
                      <a:pt x="139353" y="-336"/>
                    </a:cubicBezTo>
                    <a:cubicBezTo>
                      <a:pt x="142804" y="-336"/>
                      <a:pt x="146383" y="-336"/>
                      <a:pt x="149962" y="-720"/>
                    </a:cubicBezTo>
                    <a:cubicBezTo>
                      <a:pt x="151624" y="16536"/>
                      <a:pt x="153285" y="30021"/>
                      <a:pt x="157631" y="61977"/>
                    </a:cubicBezTo>
                    <a:cubicBezTo>
                      <a:pt x="163063" y="101793"/>
                      <a:pt x="164342" y="113808"/>
                      <a:pt x="167090" y="131448"/>
                    </a:cubicBezTo>
                  </a:path>
                </a:pathLst>
              </a:custGeom>
              <a:grpFill/>
              <a:ln w="6363" cap="flat">
                <a:noFill/>
                <a:prstDash val="solid"/>
                <a:miter/>
              </a:ln>
            </p:spPr>
            <p:txBody>
              <a:bodyPr rtlCol="0" anchor="ctr"/>
              <a:lstStyle/>
              <a:p>
                <a:endParaRPr lang="sv-SE" dirty="0">
                  <a:solidFill>
                    <a:schemeClr val="bg1"/>
                  </a:solidFill>
                </a:endParaRPr>
              </a:p>
            </p:txBody>
          </p:sp>
          <p:sp>
            <p:nvSpPr>
              <p:cNvPr id="39" name="Frihandsfigur: Form 38">
                <a:extLst>
                  <a:ext uri="{FF2B5EF4-FFF2-40B4-BE49-F238E27FC236}">
                    <a16:creationId xmlns:a16="http://schemas.microsoft.com/office/drawing/2014/main" id="{77E3702B-59B4-4AE1-866C-3AD98BAD181B}"/>
                  </a:ext>
                </a:extLst>
              </p:cNvPr>
              <p:cNvSpPr/>
              <p:nvPr/>
            </p:nvSpPr>
            <p:spPr>
              <a:xfrm>
                <a:off x="10827191" y="6441532"/>
                <a:ext cx="168723" cy="132422"/>
              </a:xfrm>
              <a:custGeom>
                <a:avLst/>
                <a:gdLst>
                  <a:gd name="connsiteX0" fmla="*/ 166962 w 168723"/>
                  <a:gd name="connsiteY0" fmla="*/ 131384 h 132422"/>
                  <a:gd name="connsiteX1" fmla="*/ 153286 w 168723"/>
                  <a:gd name="connsiteY1" fmla="*/ 131384 h 132422"/>
                  <a:gd name="connsiteX2" fmla="*/ 138970 w 168723"/>
                  <a:gd name="connsiteY2" fmla="*/ 131384 h 132422"/>
                  <a:gd name="connsiteX3" fmla="*/ 133282 w 168723"/>
                  <a:gd name="connsiteY3" fmla="*/ 78658 h 132422"/>
                  <a:gd name="connsiteX4" fmla="*/ 127658 w 168723"/>
                  <a:gd name="connsiteY4" fmla="*/ 36157 h 132422"/>
                  <a:gd name="connsiteX5" fmla="*/ 106247 w 168723"/>
                  <a:gd name="connsiteY5" fmla="*/ 78274 h 132422"/>
                  <a:gd name="connsiteX6" fmla="*/ 80044 w 168723"/>
                  <a:gd name="connsiteY6" fmla="*/ 131384 h 132422"/>
                  <a:gd name="connsiteX7" fmla="*/ 74612 w 168723"/>
                  <a:gd name="connsiteY7" fmla="*/ 131064 h 132422"/>
                  <a:gd name="connsiteX8" fmla="*/ 70074 w 168723"/>
                  <a:gd name="connsiteY8" fmla="*/ 131384 h 132422"/>
                  <a:gd name="connsiteX9" fmla="*/ 45341 w 168723"/>
                  <a:gd name="connsiteY9" fmla="*/ 82108 h 132422"/>
                  <a:gd name="connsiteX10" fmla="*/ 21310 w 168723"/>
                  <a:gd name="connsiteY10" fmla="*/ 36157 h 132422"/>
                  <a:gd name="connsiteX11" fmla="*/ 17348 w 168723"/>
                  <a:gd name="connsiteY11" fmla="*/ 79935 h 132422"/>
                  <a:gd name="connsiteX12" fmla="*/ 13705 w 168723"/>
                  <a:gd name="connsiteY12" fmla="*/ 131384 h 132422"/>
                  <a:gd name="connsiteX13" fmla="*/ 6036 w 168723"/>
                  <a:gd name="connsiteY13" fmla="*/ 131384 h 132422"/>
                  <a:gd name="connsiteX14" fmla="*/ -1570 w 168723"/>
                  <a:gd name="connsiteY14" fmla="*/ 131384 h 132422"/>
                  <a:gd name="connsiteX15" fmla="*/ 4821 w 168723"/>
                  <a:gd name="connsiteY15" fmla="*/ 65045 h 132422"/>
                  <a:gd name="connsiteX16" fmla="*/ 11212 w 168723"/>
                  <a:gd name="connsiteY16" fmla="*/ -975 h 132422"/>
                  <a:gd name="connsiteX17" fmla="*/ 20416 w 168723"/>
                  <a:gd name="connsiteY17" fmla="*/ -975 h 132422"/>
                  <a:gd name="connsiteX18" fmla="*/ 32111 w 168723"/>
                  <a:gd name="connsiteY18" fmla="*/ -975 h 132422"/>
                  <a:gd name="connsiteX19" fmla="*/ 55374 w 168723"/>
                  <a:gd name="connsiteY19" fmla="*/ 45424 h 132422"/>
                  <a:gd name="connsiteX20" fmla="*/ 82792 w 168723"/>
                  <a:gd name="connsiteY20" fmla="*/ 96552 h 132422"/>
                  <a:gd name="connsiteX21" fmla="*/ 105544 w 168723"/>
                  <a:gd name="connsiteY21" fmla="*/ 51112 h 132422"/>
                  <a:gd name="connsiteX22" fmla="*/ 131108 w 168723"/>
                  <a:gd name="connsiteY22" fmla="*/ -720 h 132422"/>
                  <a:gd name="connsiteX23" fmla="*/ 139417 w 168723"/>
                  <a:gd name="connsiteY23" fmla="*/ -336 h 132422"/>
                  <a:gd name="connsiteX24" fmla="*/ 150026 w 168723"/>
                  <a:gd name="connsiteY24" fmla="*/ -720 h 132422"/>
                  <a:gd name="connsiteX25" fmla="*/ 157695 w 168723"/>
                  <a:gd name="connsiteY25" fmla="*/ 61977 h 132422"/>
                  <a:gd name="connsiteX26" fmla="*/ 167154 w 168723"/>
                  <a:gd name="connsiteY26" fmla="*/ 131448 h 1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68723" h="132422">
                    <a:moveTo>
                      <a:pt x="166962" y="131384"/>
                    </a:moveTo>
                    <a:cubicBezTo>
                      <a:pt x="162999" y="131384"/>
                      <a:pt x="158206" y="131384"/>
                      <a:pt x="153286" y="131384"/>
                    </a:cubicBezTo>
                    <a:cubicBezTo>
                      <a:pt x="148364" y="131384"/>
                      <a:pt x="143315" y="131384"/>
                      <a:pt x="138970" y="131384"/>
                    </a:cubicBezTo>
                    <a:lnTo>
                      <a:pt x="133282" y="78658"/>
                    </a:lnTo>
                    <a:cubicBezTo>
                      <a:pt x="131492" y="62488"/>
                      <a:pt x="127658" y="36157"/>
                      <a:pt x="127658" y="36157"/>
                    </a:cubicBezTo>
                    <a:cubicBezTo>
                      <a:pt x="121650" y="47916"/>
                      <a:pt x="118071" y="54499"/>
                      <a:pt x="106247" y="78274"/>
                    </a:cubicBezTo>
                    <a:lnTo>
                      <a:pt x="80044" y="131384"/>
                    </a:lnTo>
                    <a:cubicBezTo>
                      <a:pt x="78255" y="131192"/>
                      <a:pt x="76401" y="131064"/>
                      <a:pt x="74612" y="131064"/>
                    </a:cubicBezTo>
                    <a:cubicBezTo>
                      <a:pt x="73078" y="131064"/>
                      <a:pt x="71544" y="131128"/>
                      <a:pt x="70074" y="131384"/>
                    </a:cubicBezTo>
                    <a:cubicBezTo>
                      <a:pt x="60232" y="110996"/>
                      <a:pt x="59657" y="110868"/>
                      <a:pt x="45341" y="82108"/>
                    </a:cubicBezTo>
                    <a:cubicBezTo>
                      <a:pt x="34987" y="61401"/>
                      <a:pt x="31536" y="54499"/>
                      <a:pt x="21310" y="36157"/>
                    </a:cubicBezTo>
                    <a:cubicBezTo>
                      <a:pt x="19329" y="57183"/>
                      <a:pt x="19329" y="55969"/>
                      <a:pt x="17348" y="79935"/>
                    </a:cubicBezTo>
                    <a:cubicBezTo>
                      <a:pt x="15686" y="99939"/>
                      <a:pt x="15302" y="110485"/>
                      <a:pt x="13705" y="131384"/>
                    </a:cubicBezTo>
                    <a:cubicBezTo>
                      <a:pt x="11085" y="131384"/>
                      <a:pt x="8592" y="131384"/>
                      <a:pt x="6036" y="131384"/>
                    </a:cubicBezTo>
                    <a:cubicBezTo>
                      <a:pt x="3479" y="131384"/>
                      <a:pt x="1051" y="131384"/>
                      <a:pt x="-1570" y="131384"/>
                    </a:cubicBezTo>
                    <a:cubicBezTo>
                      <a:pt x="795" y="109398"/>
                      <a:pt x="1881" y="97383"/>
                      <a:pt x="4821" y="65045"/>
                    </a:cubicBezTo>
                    <a:cubicBezTo>
                      <a:pt x="7761" y="32706"/>
                      <a:pt x="9551" y="19923"/>
                      <a:pt x="11212" y="-975"/>
                    </a:cubicBezTo>
                    <a:cubicBezTo>
                      <a:pt x="14344" y="-975"/>
                      <a:pt x="17603" y="-975"/>
                      <a:pt x="20416" y="-975"/>
                    </a:cubicBezTo>
                    <a:cubicBezTo>
                      <a:pt x="24506" y="-975"/>
                      <a:pt x="28468" y="-975"/>
                      <a:pt x="32111" y="-975"/>
                    </a:cubicBezTo>
                    <a:cubicBezTo>
                      <a:pt x="38822" y="12702"/>
                      <a:pt x="41186" y="18198"/>
                      <a:pt x="55374" y="45424"/>
                    </a:cubicBezTo>
                    <a:cubicBezTo>
                      <a:pt x="69946" y="73736"/>
                      <a:pt x="74548" y="81022"/>
                      <a:pt x="82792" y="96552"/>
                    </a:cubicBezTo>
                    <a:cubicBezTo>
                      <a:pt x="90973" y="80702"/>
                      <a:pt x="95574" y="71436"/>
                      <a:pt x="105544" y="51112"/>
                    </a:cubicBezTo>
                    <a:cubicBezTo>
                      <a:pt x="117751" y="26570"/>
                      <a:pt x="125165" y="11296"/>
                      <a:pt x="131108" y="-720"/>
                    </a:cubicBezTo>
                    <a:cubicBezTo>
                      <a:pt x="133729" y="-720"/>
                      <a:pt x="136541" y="-336"/>
                      <a:pt x="139417" y="-336"/>
                    </a:cubicBezTo>
                    <a:cubicBezTo>
                      <a:pt x="142292" y="-336"/>
                      <a:pt x="146447" y="-336"/>
                      <a:pt x="150026" y="-720"/>
                    </a:cubicBezTo>
                    <a:cubicBezTo>
                      <a:pt x="151688" y="16536"/>
                      <a:pt x="153286" y="30021"/>
                      <a:pt x="157695" y="61977"/>
                    </a:cubicBezTo>
                    <a:cubicBezTo>
                      <a:pt x="163127" y="101793"/>
                      <a:pt x="164086" y="113808"/>
                      <a:pt x="167154" y="131448"/>
                    </a:cubicBezTo>
                  </a:path>
                </a:pathLst>
              </a:custGeom>
              <a:grpFill/>
              <a:ln w="6363" cap="flat">
                <a:noFill/>
                <a:prstDash val="solid"/>
                <a:miter/>
              </a:ln>
            </p:spPr>
            <p:txBody>
              <a:bodyPr rtlCol="0" anchor="ctr"/>
              <a:lstStyle/>
              <a:p>
                <a:endParaRPr lang="sv-SE" dirty="0">
                  <a:solidFill>
                    <a:schemeClr val="bg1"/>
                  </a:solidFill>
                </a:endParaRPr>
              </a:p>
            </p:txBody>
          </p:sp>
          <p:sp>
            <p:nvSpPr>
              <p:cNvPr id="40" name="Frihandsfigur: Form 39">
                <a:extLst>
                  <a:ext uri="{FF2B5EF4-FFF2-40B4-BE49-F238E27FC236}">
                    <a16:creationId xmlns:a16="http://schemas.microsoft.com/office/drawing/2014/main" id="{0FE3E8CE-0BEB-4705-A673-1D722EA6D006}"/>
                  </a:ext>
                </a:extLst>
              </p:cNvPr>
              <p:cNvSpPr/>
              <p:nvPr/>
            </p:nvSpPr>
            <p:spPr>
              <a:xfrm>
                <a:off x="11022949" y="6442810"/>
                <a:ext cx="120854" cy="133956"/>
              </a:xfrm>
              <a:custGeom>
                <a:avLst/>
                <a:gdLst>
                  <a:gd name="connsiteX0" fmla="*/ 43871 w 120854"/>
                  <a:gd name="connsiteY0" fmla="*/ 132854 h 133956"/>
                  <a:gd name="connsiteX1" fmla="*/ 3351 w 120854"/>
                  <a:gd name="connsiteY1" fmla="*/ 109718 h 133956"/>
                  <a:gd name="connsiteX2" fmla="*/ -994 w 120854"/>
                  <a:gd name="connsiteY2" fmla="*/ 78275 h 133956"/>
                  <a:gd name="connsiteX3" fmla="*/ -994 w 120854"/>
                  <a:gd name="connsiteY3" fmla="*/ 49578 h 133956"/>
                  <a:gd name="connsiteX4" fmla="*/ -1570 w 120854"/>
                  <a:gd name="connsiteY4" fmla="*/ -975 h 133956"/>
                  <a:gd name="connsiteX5" fmla="*/ 11660 w 120854"/>
                  <a:gd name="connsiteY5" fmla="*/ -975 h 133956"/>
                  <a:gd name="connsiteX6" fmla="*/ 26040 w 120854"/>
                  <a:gd name="connsiteY6" fmla="*/ -975 h 133956"/>
                  <a:gd name="connsiteX7" fmla="*/ 25528 w 120854"/>
                  <a:gd name="connsiteY7" fmla="*/ 47789 h 133956"/>
                  <a:gd name="connsiteX8" fmla="*/ 25528 w 120854"/>
                  <a:gd name="connsiteY8" fmla="*/ 84666 h 133956"/>
                  <a:gd name="connsiteX9" fmla="*/ 55694 w 120854"/>
                  <a:gd name="connsiteY9" fmla="*/ 114639 h 133956"/>
                  <a:gd name="connsiteX10" fmla="*/ 92059 w 120854"/>
                  <a:gd name="connsiteY10" fmla="*/ 98853 h 133956"/>
                  <a:gd name="connsiteX11" fmla="*/ 92059 w 120854"/>
                  <a:gd name="connsiteY11" fmla="*/ 57951 h 133956"/>
                  <a:gd name="connsiteX12" fmla="*/ 91484 w 120854"/>
                  <a:gd name="connsiteY12" fmla="*/ -975 h 133956"/>
                  <a:gd name="connsiteX13" fmla="*/ 105416 w 120854"/>
                  <a:gd name="connsiteY13" fmla="*/ -975 h 133956"/>
                  <a:gd name="connsiteX14" fmla="*/ 118966 w 120854"/>
                  <a:gd name="connsiteY14" fmla="*/ -975 h 133956"/>
                  <a:gd name="connsiteX15" fmla="*/ 118198 w 120854"/>
                  <a:gd name="connsiteY15" fmla="*/ 59931 h 133956"/>
                  <a:gd name="connsiteX16" fmla="*/ 119285 w 120854"/>
                  <a:gd name="connsiteY16" fmla="*/ 130233 h 133956"/>
                  <a:gd name="connsiteX17" fmla="*/ 105353 w 120854"/>
                  <a:gd name="connsiteY17" fmla="*/ 130233 h 133956"/>
                  <a:gd name="connsiteX18" fmla="*/ 91676 w 120854"/>
                  <a:gd name="connsiteY18" fmla="*/ 130233 h 133956"/>
                  <a:gd name="connsiteX19" fmla="*/ 91676 w 120854"/>
                  <a:gd name="connsiteY19" fmla="*/ 112402 h 133956"/>
                  <a:gd name="connsiteX20" fmla="*/ 43487 w 120854"/>
                  <a:gd name="connsiteY20" fmla="*/ 132981 h 133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0854" h="133956">
                    <a:moveTo>
                      <a:pt x="43871" y="132854"/>
                    </a:moveTo>
                    <a:cubicBezTo>
                      <a:pt x="26999" y="133684"/>
                      <a:pt x="11212" y="124673"/>
                      <a:pt x="3351" y="109718"/>
                    </a:cubicBezTo>
                    <a:cubicBezTo>
                      <a:pt x="-419" y="99684"/>
                      <a:pt x="-1889" y="88947"/>
                      <a:pt x="-994" y="78275"/>
                    </a:cubicBezTo>
                    <a:lnTo>
                      <a:pt x="-994" y="49578"/>
                    </a:lnTo>
                    <a:cubicBezTo>
                      <a:pt x="-994" y="34687"/>
                      <a:pt x="-994" y="16281"/>
                      <a:pt x="-1570" y="-975"/>
                    </a:cubicBezTo>
                    <a:cubicBezTo>
                      <a:pt x="2456" y="-975"/>
                      <a:pt x="6931" y="-975"/>
                      <a:pt x="11660" y="-975"/>
                    </a:cubicBezTo>
                    <a:cubicBezTo>
                      <a:pt x="16389" y="-975"/>
                      <a:pt x="21246" y="-975"/>
                      <a:pt x="26040" y="-975"/>
                    </a:cubicBezTo>
                    <a:cubicBezTo>
                      <a:pt x="26040" y="16664"/>
                      <a:pt x="25528" y="30469"/>
                      <a:pt x="25528" y="47789"/>
                    </a:cubicBezTo>
                    <a:lnTo>
                      <a:pt x="25528" y="84666"/>
                    </a:lnTo>
                    <a:cubicBezTo>
                      <a:pt x="25528" y="101537"/>
                      <a:pt x="33517" y="114639"/>
                      <a:pt x="55694" y="114639"/>
                    </a:cubicBezTo>
                    <a:cubicBezTo>
                      <a:pt x="69307" y="113872"/>
                      <a:pt x="82217" y="108312"/>
                      <a:pt x="92059" y="98853"/>
                    </a:cubicBezTo>
                    <a:cubicBezTo>
                      <a:pt x="92059" y="89586"/>
                      <a:pt x="92059" y="69774"/>
                      <a:pt x="92059" y="57951"/>
                    </a:cubicBezTo>
                    <a:cubicBezTo>
                      <a:pt x="92059" y="36860"/>
                      <a:pt x="91676" y="14875"/>
                      <a:pt x="91484" y="-975"/>
                    </a:cubicBezTo>
                    <a:cubicBezTo>
                      <a:pt x="94616" y="-975"/>
                      <a:pt x="100048" y="-975"/>
                      <a:pt x="105416" y="-975"/>
                    </a:cubicBezTo>
                    <a:cubicBezTo>
                      <a:pt x="110785" y="-975"/>
                      <a:pt x="116153" y="-975"/>
                      <a:pt x="118966" y="-975"/>
                    </a:cubicBezTo>
                    <a:cubicBezTo>
                      <a:pt x="118966" y="14108"/>
                      <a:pt x="118198" y="22288"/>
                      <a:pt x="118198" y="59931"/>
                    </a:cubicBezTo>
                    <a:cubicBezTo>
                      <a:pt x="118198" y="86454"/>
                      <a:pt x="118582" y="108312"/>
                      <a:pt x="119285" y="130233"/>
                    </a:cubicBezTo>
                    <a:cubicBezTo>
                      <a:pt x="114620" y="130233"/>
                      <a:pt x="109954" y="130233"/>
                      <a:pt x="105353" y="130233"/>
                    </a:cubicBezTo>
                    <a:cubicBezTo>
                      <a:pt x="100751" y="130233"/>
                      <a:pt x="96213" y="130233"/>
                      <a:pt x="91676" y="130233"/>
                    </a:cubicBezTo>
                    <a:cubicBezTo>
                      <a:pt x="91676" y="123842"/>
                      <a:pt x="91676" y="116621"/>
                      <a:pt x="91676" y="112402"/>
                    </a:cubicBezTo>
                    <a:cubicBezTo>
                      <a:pt x="78894" y="125185"/>
                      <a:pt x="61574" y="132598"/>
                      <a:pt x="43487" y="132981"/>
                    </a:cubicBezTo>
                  </a:path>
                </a:pathLst>
              </a:custGeom>
              <a:grpFill/>
              <a:ln w="6363" cap="flat">
                <a:noFill/>
                <a:prstDash val="solid"/>
                <a:miter/>
              </a:ln>
            </p:spPr>
            <p:txBody>
              <a:bodyPr rtlCol="0" anchor="ctr"/>
              <a:lstStyle/>
              <a:p>
                <a:endParaRPr lang="sv-SE" dirty="0">
                  <a:solidFill>
                    <a:schemeClr val="bg1"/>
                  </a:solidFill>
                </a:endParaRPr>
              </a:p>
            </p:txBody>
          </p:sp>
        </p:grpSp>
        <p:grpSp>
          <p:nvGrpSpPr>
            <p:cNvPr id="10" name="Bild 7">
              <a:extLst>
                <a:ext uri="{FF2B5EF4-FFF2-40B4-BE49-F238E27FC236}">
                  <a16:creationId xmlns:a16="http://schemas.microsoft.com/office/drawing/2014/main" id="{DE546A68-5D30-44F2-812C-D8FC6D07CE56}"/>
                </a:ext>
              </a:extLst>
            </p:cNvPr>
            <p:cNvGrpSpPr/>
            <p:nvPr userDrawn="1"/>
          </p:nvGrpSpPr>
          <p:grpSpPr>
            <a:xfrm>
              <a:off x="9962286" y="6237019"/>
              <a:ext cx="1335030" cy="370939"/>
              <a:chOff x="9962286" y="6237019"/>
              <a:chExt cx="1335030" cy="370939"/>
            </a:xfrm>
            <a:solidFill>
              <a:schemeClr val="bg1"/>
            </a:solidFill>
          </p:grpSpPr>
          <p:sp>
            <p:nvSpPr>
              <p:cNvPr id="24" name="Frihandsfigur: Form 23">
                <a:extLst>
                  <a:ext uri="{FF2B5EF4-FFF2-40B4-BE49-F238E27FC236}">
                    <a16:creationId xmlns:a16="http://schemas.microsoft.com/office/drawing/2014/main" id="{E4B5585B-C9E0-4B16-B440-3C655C37D615}"/>
                  </a:ext>
                </a:extLst>
              </p:cNvPr>
              <p:cNvSpPr/>
              <p:nvPr/>
            </p:nvSpPr>
            <p:spPr>
              <a:xfrm>
                <a:off x="11178060" y="6442810"/>
                <a:ext cx="119257" cy="132742"/>
              </a:xfrm>
              <a:custGeom>
                <a:avLst/>
                <a:gdLst>
                  <a:gd name="connsiteX0" fmla="*/ 117623 w 119257"/>
                  <a:gd name="connsiteY0" fmla="*/ 131768 h 132742"/>
                  <a:gd name="connsiteX1" fmla="*/ 106631 w 119257"/>
                  <a:gd name="connsiteY1" fmla="*/ 131768 h 132742"/>
                  <a:gd name="connsiteX2" fmla="*/ 96916 w 119257"/>
                  <a:gd name="connsiteY2" fmla="*/ 131768 h 132742"/>
                  <a:gd name="connsiteX3" fmla="*/ 45788 w 119257"/>
                  <a:gd name="connsiteY3" fmla="*/ 71564 h 132742"/>
                  <a:gd name="connsiteX4" fmla="*/ 10509 w 119257"/>
                  <a:gd name="connsiteY4" fmla="*/ 32131 h 132742"/>
                  <a:gd name="connsiteX5" fmla="*/ 10509 w 119257"/>
                  <a:gd name="connsiteY5" fmla="*/ 64662 h 132742"/>
                  <a:gd name="connsiteX6" fmla="*/ 11212 w 119257"/>
                  <a:gd name="connsiteY6" fmla="*/ 130106 h 132742"/>
                  <a:gd name="connsiteX7" fmla="*/ 4821 w 119257"/>
                  <a:gd name="connsiteY7" fmla="*/ 130106 h 132742"/>
                  <a:gd name="connsiteX8" fmla="*/ -1570 w 119257"/>
                  <a:gd name="connsiteY8" fmla="*/ 130106 h 132742"/>
                  <a:gd name="connsiteX9" fmla="*/ -1570 w 119257"/>
                  <a:gd name="connsiteY9" fmla="*/ 64853 h 132742"/>
                  <a:gd name="connsiteX10" fmla="*/ -1570 w 119257"/>
                  <a:gd name="connsiteY10" fmla="*/ -975 h 132742"/>
                  <a:gd name="connsiteX11" fmla="*/ 9359 w 119257"/>
                  <a:gd name="connsiteY11" fmla="*/ -975 h 132742"/>
                  <a:gd name="connsiteX12" fmla="*/ 19201 w 119257"/>
                  <a:gd name="connsiteY12" fmla="*/ -975 h 132742"/>
                  <a:gd name="connsiteX13" fmla="*/ 66623 w 119257"/>
                  <a:gd name="connsiteY13" fmla="*/ 55778 h 132742"/>
                  <a:gd name="connsiteX14" fmla="*/ 104969 w 119257"/>
                  <a:gd name="connsiteY14" fmla="*/ 99556 h 132742"/>
                  <a:gd name="connsiteX15" fmla="*/ 104969 w 119257"/>
                  <a:gd name="connsiteY15" fmla="*/ 64853 h 132742"/>
                  <a:gd name="connsiteX16" fmla="*/ 104458 w 119257"/>
                  <a:gd name="connsiteY16" fmla="*/ -975 h 132742"/>
                  <a:gd name="connsiteX17" fmla="*/ 110849 w 119257"/>
                  <a:gd name="connsiteY17" fmla="*/ -975 h 132742"/>
                  <a:gd name="connsiteX18" fmla="*/ 117687 w 119257"/>
                  <a:gd name="connsiteY18" fmla="*/ -975 h 132742"/>
                  <a:gd name="connsiteX19" fmla="*/ 117687 w 119257"/>
                  <a:gd name="connsiteY19" fmla="*/ 64662 h 132742"/>
                  <a:gd name="connsiteX20" fmla="*/ 117687 w 119257"/>
                  <a:gd name="connsiteY20" fmla="*/ 131768 h 132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9257" h="132742">
                    <a:moveTo>
                      <a:pt x="117623" y="131768"/>
                    </a:moveTo>
                    <a:cubicBezTo>
                      <a:pt x="113469" y="131768"/>
                      <a:pt x="109954" y="131768"/>
                      <a:pt x="106631" y="131768"/>
                    </a:cubicBezTo>
                    <a:cubicBezTo>
                      <a:pt x="103307" y="131768"/>
                      <a:pt x="100240" y="131768"/>
                      <a:pt x="96916" y="131768"/>
                    </a:cubicBezTo>
                    <a:cubicBezTo>
                      <a:pt x="85476" y="119752"/>
                      <a:pt x="71352" y="101537"/>
                      <a:pt x="45788" y="71564"/>
                    </a:cubicBezTo>
                    <a:cubicBezTo>
                      <a:pt x="26615" y="49195"/>
                      <a:pt x="18690" y="40503"/>
                      <a:pt x="10509" y="32131"/>
                    </a:cubicBezTo>
                    <a:cubicBezTo>
                      <a:pt x="10509" y="35774"/>
                      <a:pt x="10509" y="57695"/>
                      <a:pt x="10509" y="64662"/>
                    </a:cubicBezTo>
                    <a:cubicBezTo>
                      <a:pt x="10509" y="79041"/>
                      <a:pt x="10893" y="112083"/>
                      <a:pt x="11212" y="130106"/>
                    </a:cubicBezTo>
                    <a:lnTo>
                      <a:pt x="4821" y="130106"/>
                    </a:lnTo>
                    <a:lnTo>
                      <a:pt x="-1570" y="130106"/>
                    </a:lnTo>
                    <a:cubicBezTo>
                      <a:pt x="-1570" y="113361"/>
                      <a:pt x="-1570" y="80127"/>
                      <a:pt x="-1570" y="64853"/>
                    </a:cubicBezTo>
                    <a:cubicBezTo>
                      <a:pt x="-1570" y="49578"/>
                      <a:pt x="-1570" y="15770"/>
                      <a:pt x="-1570" y="-975"/>
                    </a:cubicBezTo>
                    <a:cubicBezTo>
                      <a:pt x="2520" y="-975"/>
                      <a:pt x="6036" y="-975"/>
                      <a:pt x="9359" y="-975"/>
                    </a:cubicBezTo>
                    <a:cubicBezTo>
                      <a:pt x="12682" y="-975"/>
                      <a:pt x="15750" y="-975"/>
                      <a:pt x="19201" y="-975"/>
                    </a:cubicBezTo>
                    <a:cubicBezTo>
                      <a:pt x="32814" y="15578"/>
                      <a:pt x="38374" y="22672"/>
                      <a:pt x="66623" y="55778"/>
                    </a:cubicBezTo>
                    <a:cubicBezTo>
                      <a:pt x="87010" y="79552"/>
                      <a:pt x="94616" y="88500"/>
                      <a:pt x="104969" y="99556"/>
                    </a:cubicBezTo>
                    <a:cubicBezTo>
                      <a:pt x="104969" y="94635"/>
                      <a:pt x="104969" y="72267"/>
                      <a:pt x="104969" y="64853"/>
                    </a:cubicBezTo>
                    <a:cubicBezTo>
                      <a:pt x="104969" y="50281"/>
                      <a:pt x="104969" y="12510"/>
                      <a:pt x="104458" y="-975"/>
                    </a:cubicBezTo>
                    <a:cubicBezTo>
                      <a:pt x="106311" y="-975"/>
                      <a:pt x="108548" y="-975"/>
                      <a:pt x="110849" y="-975"/>
                    </a:cubicBezTo>
                    <a:cubicBezTo>
                      <a:pt x="113150" y="-975"/>
                      <a:pt x="115514" y="-975"/>
                      <a:pt x="117687" y="-975"/>
                    </a:cubicBezTo>
                    <a:cubicBezTo>
                      <a:pt x="117687" y="14683"/>
                      <a:pt x="117687" y="49003"/>
                      <a:pt x="117687" y="64662"/>
                    </a:cubicBezTo>
                    <a:cubicBezTo>
                      <a:pt x="117687" y="80319"/>
                      <a:pt x="117687" y="115790"/>
                      <a:pt x="117687" y="131768"/>
                    </a:cubicBezTo>
                  </a:path>
                </a:pathLst>
              </a:custGeom>
              <a:grpFill/>
              <a:ln w="6363" cap="flat">
                <a:noFill/>
                <a:prstDash val="solid"/>
                <a:miter/>
              </a:ln>
            </p:spPr>
            <p:txBody>
              <a:bodyPr rtlCol="0" anchor="ctr"/>
              <a:lstStyle/>
              <a:p>
                <a:endParaRPr lang="sv-SE" dirty="0">
                  <a:solidFill>
                    <a:schemeClr val="bg1"/>
                  </a:solidFill>
                </a:endParaRPr>
              </a:p>
            </p:txBody>
          </p:sp>
          <p:sp>
            <p:nvSpPr>
              <p:cNvPr id="25" name="Frihandsfigur: Form 24">
                <a:extLst>
                  <a:ext uri="{FF2B5EF4-FFF2-40B4-BE49-F238E27FC236}">
                    <a16:creationId xmlns:a16="http://schemas.microsoft.com/office/drawing/2014/main" id="{D3A4D2AE-12ED-4B29-918F-75BE794B5D0B}"/>
                  </a:ext>
                </a:extLst>
              </p:cNvPr>
              <p:cNvSpPr/>
              <p:nvPr/>
            </p:nvSpPr>
            <p:spPr>
              <a:xfrm>
                <a:off x="9962286" y="6237019"/>
                <a:ext cx="293610" cy="370939"/>
              </a:xfrm>
              <a:custGeom>
                <a:avLst/>
                <a:gdLst>
                  <a:gd name="connsiteX0" fmla="*/ 291912 w 293610"/>
                  <a:gd name="connsiteY0" fmla="*/ 878 h 370939"/>
                  <a:gd name="connsiteX1" fmla="*/ 291912 w 293610"/>
                  <a:gd name="connsiteY1" fmla="*/ -975 h 370939"/>
                  <a:gd name="connsiteX2" fmla="*/ -1501 w 293610"/>
                  <a:gd name="connsiteY2" fmla="*/ -975 h 370939"/>
                  <a:gd name="connsiteX3" fmla="*/ -1501 w 293610"/>
                  <a:gd name="connsiteY3" fmla="*/ 217598 h 370939"/>
                  <a:gd name="connsiteX4" fmla="*/ 3612 w 293610"/>
                  <a:gd name="connsiteY4" fmla="*/ 269174 h 370939"/>
                  <a:gd name="connsiteX5" fmla="*/ 144854 w 293610"/>
                  <a:gd name="connsiteY5" fmla="*/ 369961 h 370939"/>
                  <a:gd name="connsiteX6" fmla="*/ 232219 w 293610"/>
                  <a:gd name="connsiteY6" fmla="*/ 343119 h 370939"/>
                  <a:gd name="connsiteX7" fmla="*/ 284306 w 293610"/>
                  <a:gd name="connsiteY7" fmla="*/ 275054 h 370939"/>
                  <a:gd name="connsiteX8" fmla="*/ 292040 w 293610"/>
                  <a:gd name="connsiteY8" fmla="*/ 192610 h 370939"/>
                  <a:gd name="connsiteX9" fmla="*/ 10130 w 293610"/>
                  <a:gd name="connsiteY9" fmla="*/ 10657 h 370939"/>
                  <a:gd name="connsiteX10" fmla="*/ 280216 w 293610"/>
                  <a:gd name="connsiteY10" fmla="*/ 10657 h 370939"/>
                  <a:gd name="connsiteX11" fmla="*/ 280216 w 293610"/>
                  <a:gd name="connsiteY11" fmla="*/ 186602 h 370939"/>
                  <a:gd name="connsiteX12" fmla="*/ 273314 w 293610"/>
                  <a:gd name="connsiteY12" fmla="*/ 270836 h 370939"/>
                  <a:gd name="connsiteX13" fmla="*/ 273314 w 293610"/>
                  <a:gd name="connsiteY13" fmla="*/ 270836 h 370939"/>
                  <a:gd name="connsiteX14" fmla="*/ 272355 w 293610"/>
                  <a:gd name="connsiteY14" fmla="*/ 273648 h 370939"/>
                  <a:gd name="connsiteX15" fmla="*/ 271716 w 293610"/>
                  <a:gd name="connsiteY15" fmla="*/ 273648 h 370939"/>
                  <a:gd name="connsiteX16" fmla="*/ 271716 w 293610"/>
                  <a:gd name="connsiteY16" fmla="*/ 273648 h 370939"/>
                  <a:gd name="connsiteX17" fmla="*/ 268393 w 293610"/>
                  <a:gd name="connsiteY17" fmla="*/ 272306 h 370939"/>
                  <a:gd name="connsiteX18" fmla="*/ 268393 w 293610"/>
                  <a:gd name="connsiteY18" fmla="*/ 272306 h 370939"/>
                  <a:gd name="connsiteX19" fmla="*/ 235096 w 293610"/>
                  <a:gd name="connsiteY19" fmla="*/ 269558 h 370939"/>
                  <a:gd name="connsiteX20" fmla="*/ 228705 w 293610"/>
                  <a:gd name="connsiteY20" fmla="*/ 271347 h 370939"/>
                  <a:gd name="connsiteX21" fmla="*/ 175978 w 293610"/>
                  <a:gd name="connsiteY21" fmla="*/ 274287 h 370939"/>
                  <a:gd name="connsiteX22" fmla="*/ 114177 w 293610"/>
                  <a:gd name="connsiteY22" fmla="*/ 274287 h 370939"/>
                  <a:gd name="connsiteX23" fmla="*/ 61387 w 293610"/>
                  <a:gd name="connsiteY23" fmla="*/ 271347 h 370939"/>
                  <a:gd name="connsiteX24" fmla="*/ 61387 w 293610"/>
                  <a:gd name="connsiteY24" fmla="*/ 271347 h 370939"/>
                  <a:gd name="connsiteX25" fmla="*/ 55443 w 293610"/>
                  <a:gd name="connsiteY25" fmla="*/ 269558 h 370939"/>
                  <a:gd name="connsiteX26" fmla="*/ 43939 w 293610"/>
                  <a:gd name="connsiteY26" fmla="*/ 268024 h 370939"/>
                  <a:gd name="connsiteX27" fmla="*/ 22082 w 293610"/>
                  <a:gd name="connsiteY27" fmla="*/ 272306 h 370939"/>
                  <a:gd name="connsiteX28" fmla="*/ 22082 w 293610"/>
                  <a:gd name="connsiteY28" fmla="*/ 272306 h 370939"/>
                  <a:gd name="connsiteX29" fmla="*/ 18695 w 293610"/>
                  <a:gd name="connsiteY29" fmla="*/ 273776 h 370939"/>
                  <a:gd name="connsiteX30" fmla="*/ 18695 w 293610"/>
                  <a:gd name="connsiteY30" fmla="*/ 273776 h 370939"/>
                  <a:gd name="connsiteX31" fmla="*/ 17416 w 293610"/>
                  <a:gd name="connsiteY31" fmla="*/ 274287 h 370939"/>
                  <a:gd name="connsiteX32" fmla="*/ 14221 w 293610"/>
                  <a:gd name="connsiteY32" fmla="*/ 264125 h 370939"/>
                  <a:gd name="connsiteX33" fmla="*/ 10067 w 293610"/>
                  <a:gd name="connsiteY33" fmla="*/ 217854 h 370939"/>
                  <a:gd name="connsiteX34" fmla="*/ 144854 w 293610"/>
                  <a:gd name="connsiteY34" fmla="*/ 358330 h 370939"/>
                  <a:gd name="connsiteX35" fmla="*/ 22082 w 293610"/>
                  <a:gd name="connsiteY35" fmla="*/ 285152 h 370939"/>
                  <a:gd name="connsiteX36" fmla="*/ 24958 w 293610"/>
                  <a:gd name="connsiteY36" fmla="*/ 283746 h 370939"/>
                  <a:gd name="connsiteX37" fmla="*/ 52312 w 293610"/>
                  <a:gd name="connsiteY37" fmla="*/ 280742 h 370939"/>
                  <a:gd name="connsiteX38" fmla="*/ 57872 w 293610"/>
                  <a:gd name="connsiteY38" fmla="*/ 282404 h 370939"/>
                  <a:gd name="connsiteX39" fmla="*/ 58255 w 293610"/>
                  <a:gd name="connsiteY39" fmla="*/ 282404 h 370939"/>
                  <a:gd name="connsiteX40" fmla="*/ 94557 w 293610"/>
                  <a:gd name="connsiteY40" fmla="*/ 289370 h 370939"/>
                  <a:gd name="connsiteX41" fmla="*/ 118395 w 293610"/>
                  <a:gd name="connsiteY41" fmla="*/ 285088 h 370939"/>
                  <a:gd name="connsiteX42" fmla="*/ 172080 w 293610"/>
                  <a:gd name="connsiteY42" fmla="*/ 285088 h 370939"/>
                  <a:gd name="connsiteX43" fmla="*/ 232283 w 293610"/>
                  <a:gd name="connsiteY43" fmla="*/ 282404 h 370939"/>
                  <a:gd name="connsiteX44" fmla="*/ 232283 w 293610"/>
                  <a:gd name="connsiteY44" fmla="*/ 282404 h 370939"/>
                  <a:gd name="connsiteX45" fmla="*/ 238035 w 293610"/>
                  <a:gd name="connsiteY45" fmla="*/ 280678 h 370939"/>
                  <a:gd name="connsiteX46" fmla="*/ 265325 w 293610"/>
                  <a:gd name="connsiteY46" fmla="*/ 283682 h 370939"/>
                  <a:gd name="connsiteX47" fmla="*/ 267562 w 293610"/>
                  <a:gd name="connsiteY47" fmla="*/ 284705 h 370939"/>
                  <a:gd name="connsiteX48" fmla="*/ 144662 w 293610"/>
                  <a:gd name="connsiteY48" fmla="*/ 358266 h 370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293610" h="370939">
                    <a:moveTo>
                      <a:pt x="291912" y="878"/>
                    </a:moveTo>
                    <a:lnTo>
                      <a:pt x="291912" y="-975"/>
                    </a:lnTo>
                    <a:lnTo>
                      <a:pt x="-1501" y="-975"/>
                    </a:lnTo>
                    <a:lnTo>
                      <a:pt x="-1501" y="217598"/>
                    </a:lnTo>
                    <a:cubicBezTo>
                      <a:pt x="-1948" y="234918"/>
                      <a:pt x="-223" y="252238"/>
                      <a:pt x="3612" y="269174"/>
                    </a:cubicBezTo>
                    <a:cubicBezTo>
                      <a:pt x="20293" y="328547"/>
                      <a:pt x="78387" y="369961"/>
                      <a:pt x="144854" y="369961"/>
                    </a:cubicBezTo>
                    <a:cubicBezTo>
                      <a:pt x="176042" y="370153"/>
                      <a:pt x="206528" y="360758"/>
                      <a:pt x="232219" y="343119"/>
                    </a:cubicBezTo>
                    <a:cubicBezTo>
                      <a:pt x="256442" y="326566"/>
                      <a:pt x="274656" y="302727"/>
                      <a:pt x="284306" y="275054"/>
                    </a:cubicBezTo>
                    <a:cubicBezTo>
                      <a:pt x="284306" y="274223"/>
                      <a:pt x="292040" y="255306"/>
                      <a:pt x="292040" y="192610"/>
                    </a:cubicBezTo>
                    <a:close/>
                    <a:moveTo>
                      <a:pt x="10130" y="10657"/>
                    </a:moveTo>
                    <a:lnTo>
                      <a:pt x="280216" y="10657"/>
                    </a:lnTo>
                    <a:lnTo>
                      <a:pt x="280216" y="186602"/>
                    </a:lnTo>
                    <a:cubicBezTo>
                      <a:pt x="280216" y="215873"/>
                      <a:pt x="278107" y="253261"/>
                      <a:pt x="273314" y="270836"/>
                    </a:cubicBezTo>
                    <a:lnTo>
                      <a:pt x="273314" y="270836"/>
                    </a:lnTo>
                    <a:lnTo>
                      <a:pt x="272355" y="273648"/>
                    </a:lnTo>
                    <a:lnTo>
                      <a:pt x="271716" y="273648"/>
                    </a:lnTo>
                    <a:lnTo>
                      <a:pt x="271716" y="273648"/>
                    </a:lnTo>
                    <a:lnTo>
                      <a:pt x="268393" y="272306"/>
                    </a:lnTo>
                    <a:lnTo>
                      <a:pt x="268393" y="272306"/>
                    </a:lnTo>
                    <a:cubicBezTo>
                      <a:pt x="257847" y="267960"/>
                      <a:pt x="246216" y="267001"/>
                      <a:pt x="235096" y="269558"/>
                    </a:cubicBezTo>
                    <a:cubicBezTo>
                      <a:pt x="233114" y="270069"/>
                      <a:pt x="231133" y="270708"/>
                      <a:pt x="228705" y="271347"/>
                    </a:cubicBezTo>
                    <a:cubicBezTo>
                      <a:pt x="213877" y="275885"/>
                      <a:pt x="195408" y="281509"/>
                      <a:pt x="175978" y="274287"/>
                    </a:cubicBezTo>
                    <a:cubicBezTo>
                      <a:pt x="156741" y="263806"/>
                      <a:pt x="133414" y="263806"/>
                      <a:pt x="114177" y="274287"/>
                    </a:cubicBezTo>
                    <a:cubicBezTo>
                      <a:pt x="94685" y="281509"/>
                      <a:pt x="76278" y="275885"/>
                      <a:pt x="61387" y="271347"/>
                    </a:cubicBezTo>
                    <a:lnTo>
                      <a:pt x="61387" y="271347"/>
                    </a:lnTo>
                    <a:lnTo>
                      <a:pt x="55443" y="269558"/>
                    </a:lnTo>
                    <a:cubicBezTo>
                      <a:pt x="51672" y="268535"/>
                      <a:pt x="47838" y="268024"/>
                      <a:pt x="43939" y="268024"/>
                    </a:cubicBezTo>
                    <a:cubicBezTo>
                      <a:pt x="36462" y="268151"/>
                      <a:pt x="29048" y="269622"/>
                      <a:pt x="22082" y="272306"/>
                    </a:cubicBezTo>
                    <a:lnTo>
                      <a:pt x="22082" y="272306"/>
                    </a:lnTo>
                    <a:lnTo>
                      <a:pt x="18695" y="273776"/>
                    </a:lnTo>
                    <a:lnTo>
                      <a:pt x="18695" y="273776"/>
                    </a:lnTo>
                    <a:lnTo>
                      <a:pt x="17416" y="274287"/>
                    </a:lnTo>
                    <a:cubicBezTo>
                      <a:pt x="16202" y="270836"/>
                      <a:pt x="15116" y="267449"/>
                      <a:pt x="14221" y="264125"/>
                    </a:cubicBezTo>
                    <a:cubicBezTo>
                      <a:pt x="11025" y="248915"/>
                      <a:pt x="9619" y="233385"/>
                      <a:pt x="10067" y="217854"/>
                    </a:cubicBezTo>
                    <a:close/>
                    <a:moveTo>
                      <a:pt x="144854" y="358330"/>
                    </a:moveTo>
                    <a:cubicBezTo>
                      <a:pt x="91553" y="358330"/>
                      <a:pt x="43492" y="329633"/>
                      <a:pt x="22082" y="285152"/>
                    </a:cubicBezTo>
                    <a:lnTo>
                      <a:pt x="24958" y="283746"/>
                    </a:lnTo>
                    <a:cubicBezTo>
                      <a:pt x="33522" y="279848"/>
                      <a:pt x="43108" y="278825"/>
                      <a:pt x="52312" y="280742"/>
                    </a:cubicBezTo>
                    <a:lnTo>
                      <a:pt x="57872" y="282404"/>
                    </a:lnTo>
                    <a:lnTo>
                      <a:pt x="58255" y="282404"/>
                    </a:lnTo>
                    <a:cubicBezTo>
                      <a:pt x="69951" y="286558"/>
                      <a:pt x="82158" y="288922"/>
                      <a:pt x="94557" y="289370"/>
                    </a:cubicBezTo>
                    <a:cubicBezTo>
                      <a:pt x="102673" y="289434"/>
                      <a:pt x="110789" y="287964"/>
                      <a:pt x="118395" y="285088"/>
                    </a:cubicBezTo>
                    <a:cubicBezTo>
                      <a:pt x="135012" y="275629"/>
                      <a:pt x="155463" y="275629"/>
                      <a:pt x="172080" y="285088"/>
                    </a:cubicBezTo>
                    <a:cubicBezTo>
                      <a:pt x="195216" y="293716"/>
                      <a:pt x="215795" y="287453"/>
                      <a:pt x="232283" y="282404"/>
                    </a:cubicBezTo>
                    <a:lnTo>
                      <a:pt x="232283" y="282404"/>
                    </a:lnTo>
                    <a:lnTo>
                      <a:pt x="238035" y="280678"/>
                    </a:lnTo>
                    <a:cubicBezTo>
                      <a:pt x="247239" y="278761"/>
                      <a:pt x="256761" y="279784"/>
                      <a:pt x="265325" y="283682"/>
                    </a:cubicBezTo>
                    <a:lnTo>
                      <a:pt x="267562" y="284705"/>
                    </a:lnTo>
                    <a:cubicBezTo>
                      <a:pt x="246216" y="328739"/>
                      <a:pt x="197260" y="358266"/>
                      <a:pt x="144662" y="358266"/>
                    </a:cubicBezTo>
                  </a:path>
                </a:pathLst>
              </a:custGeom>
              <a:grpFill/>
              <a:ln w="6363" cap="flat">
                <a:noFill/>
                <a:prstDash val="solid"/>
                <a:miter/>
              </a:ln>
            </p:spPr>
            <p:txBody>
              <a:bodyPr rtlCol="0" anchor="ctr"/>
              <a:lstStyle/>
              <a:p>
                <a:endParaRPr lang="sv-SE" dirty="0">
                  <a:solidFill>
                    <a:schemeClr val="bg1"/>
                  </a:solidFill>
                </a:endParaRPr>
              </a:p>
            </p:txBody>
          </p:sp>
        </p:grpSp>
        <p:grpSp>
          <p:nvGrpSpPr>
            <p:cNvPr id="11" name="Bild 7">
              <a:extLst>
                <a:ext uri="{FF2B5EF4-FFF2-40B4-BE49-F238E27FC236}">
                  <a16:creationId xmlns:a16="http://schemas.microsoft.com/office/drawing/2014/main" id="{EF70DF54-2452-42CE-BECA-532BF1C99CAA}"/>
                </a:ext>
              </a:extLst>
            </p:cNvPr>
            <p:cNvGrpSpPr/>
            <p:nvPr userDrawn="1"/>
          </p:nvGrpSpPr>
          <p:grpSpPr>
            <a:xfrm>
              <a:off x="10000063" y="6286102"/>
              <a:ext cx="218126" cy="223385"/>
              <a:chOff x="10000063" y="6286102"/>
              <a:chExt cx="218126" cy="223385"/>
            </a:xfrm>
            <a:solidFill>
              <a:schemeClr val="bg1"/>
            </a:solidFill>
          </p:grpSpPr>
          <p:sp>
            <p:nvSpPr>
              <p:cNvPr id="13" name="Frihandsfigur: Form 12">
                <a:extLst>
                  <a:ext uri="{FF2B5EF4-FFF2-40B4-BE49-F238E27FC236}">
                    <a16:creationId xmlns:a16="http://schemas.microsoft.com/office/drawing/2014/main" id="{B1B82D3D-4FFE-45F8-80EE-A8DA94233FFB}"/>
                  </a:ext>
                </a:extLst>
              </p:cNvPr>
              <p:cNvSpPr/>
              <p:nvPr/>
            </p:nvSpPr>
            <p:spPr>
              <a:xfrm>
                <a:off x="10000063" y="6327324"/>
                <a:ext cx="66530" cy="20898"/>
              </a:xfrm>
              <a:custGeom>
                <a:avLst/>
                <a:gdLst>
                  <a:gd name="connsiteX0" fmla="*/ 8244 w 66530"/>
                  <a:gd name="connsiteY0" fmla="*/ 20899 h 20898"/>
                  <a:gd name="connsiteX1" fmla="*/ 54580 w 66530"/>
                  <a:gd name="connsiteY1" fmla="*/ 20899 h 20898"/>
                  <a:gd name="connsiteX2" fmla="*/ 58286 w 66530"/>
                  <a:gd name="connsiteY2" fmla="*/ 20899 h 20898"/>
                  <a:gd name="connsiteX3" fmla="*/ 58286 w 66530"/>
                  <a:gd name="connsiteY3" fmla="*/ 12143 h 20898"/>
                  <a:gd name="connsiteX4" fmla="*/ 66531 w 66530"/>
                  <a:gd name="connsiteY4" fmla="*/ 12143 h 20898"/>
                  <a:gd name="connsiteX5" fmla="*/ 66531 w 66530"/>
                  <a:gd name="connsiteY5" fmla="*/ 0 h 20898"/>
                  <a:gd name="connsiteX6" fmla="*/ 48572 w 66530"/>
                  <a:gd name="connsiteY6" fmla="*/ 0 h 20898"/>
                  <a:gd name="connsiteX7" fmla="*/ 48572 w 66530"/>
                  <a:gd name="connsiteY7" fmla="*/ 8628 h 20898"/>
                  <a:gd name="connsiteX8" fmla="*/ 39561 w 66530"/>
                  <a:gd name="connsiteY8" fmla="*/ 8628 h 20898"/>
                  <a:gd name="connsiteX9" fmla="*/ 39561 w 66530"/>
                  <a:gd name="connsiteY9" fmla="*/ 0 h 20898"/>
                  <a:gd name="connsiteX10" fmla="*/ 26970 w 66530"/>
                  <a:gd name="connsiteY10" fmla="*/ 0 h 20898"/>
                  <a:gd name="connsiteX11" fmla="*/ 26970 w 66530"/>
                  <a:gd name="connsiteY11" fmla="*/ 8628 h 20898"/>
                  <a:gd name="connsiteX12" fmla="*/ 17959 w 66530"/>
                  <a:gd name="connsiteY12" fmla="*/ 8628 h 20898"/>
                  <a:gd name="connsiteX13" fmla="*/ 17959 w 66530"/>
                  <a:gd name="connsiteY13" fmla="*/ 0 h 20898"/>
                  <a:gd name="connsiteX14" fmla="*/ 0 w 66530"/>
                  <a:gd name="connsiteY14" fmla="*/ 0 h 20898"/>
                  <a:gd name="connsiteX15" fmla="*/ 0 w 66530"/>
                  <a:gd name="connsiteY15" fmla="*/ 12143 h 20898"/>
                  <a:gd name="connsiteX16" fmla="*/ 8244 w 66530"/>
                  <a:gd name="connsiteY16" fmla="*/ 12143 h 20898"/>
                  <a:gd name="connsiteX17" fmla="*/ 8244 w 66530"/>
                  <a:gd name="connsiteY17" fmla="*/ 20899 h 20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6530" h="20898">
                    <a:moveTo>
                      <a:pt x="8244" y="20899"/>
                    </a:moveTo>
                    <a:lnTo>
                      <a:pt x="54580" y="20899"/>
                    </a:lnTo>
                    <a:lnTo>
                      <a:pt x="58286" y="20899"/>
                    </a:lnTo>
                    <a:lnTo>
                      <a:pt x="58286" y="12143"/>
                    </a:lnTo>
                    <a:lnTo>
                      <a:pt x="66531" y="12143"/>
                    </a:lnTo>
                    <a:lnTo>
                      <a:pt x="66531" y="0"/>
                    </a:lnTo>
                    <a:lnTo>
                      <a:pt x="48572" y="0"/>
                    </a:lnTo>
                    <a:lnTo>
                      <a:pt x="48572" y="8628"/>
                    </a:lnTo>
                    <a:lnTo>
                      <a:pt x="39561" y="8628"/>
                    </a:lnTo>
                    <a:lnTo>
                      <a:pt x="39561" y="0"/>
                    </a:lnTo>
                    <a:lnTo>
                      <a:pt x="26970" y="0"/>
                    </a:lnTo>
                    <a:lnTo>
                      <a:pt x="26970" y="8628"/>
                    </a:lnTo>
                    <a:lnTo>
                      <a:pt x="17959" y="8628"/>
                    </a:lnTo>
                    <a:lnTo>
                      <a:pt x="17959" y="0"/>
                    </a:lnTo>
                    <a:lnTo>
                      <a:pt x="0" y="0"/>
                    </a:lnTo>
                    <a:lnTo>
                      <a:pt x="0" y="12143"/>
                    </a:lnTo>
                    <a:lnTo>
                      <a:pt x="8244" y="12143"/>
                    </a:lnTo>
                    <a:lnTo>
                      <a:pt x="8244" y="20899"/>
                    </a:lnTo>
                    <a:close/>
                  </a:path>
                </a:pathLst>
              </a:custGeom>
              <a:grpFill/>
              <a:ln w="6363" cap="flat">
                <a:noFill/>
                <a:prstDash val="solid"/>
                <a:miter/>
              </a:ln>
            </p:spPr>
            <p:txBody>
              <a:bodyPr rtlCol="0" anchor="ctr"/>
              <a:lstStyle/>
              <a:p>
                <a:endParaRPr lang="sv-SE" dirty="0"/>
              </a:p>
            </p:txBody>
          </p:sp>
          <p:sp>
            <p:nvSpPr>
              <p:cNvPr id="14" name="Frihandsfigur: Form 13">
                <a:extLst>
                  <a:ext uri="{FF2B5EF4-FFF2-40B4-BE49-F238E27FC236}">
                    <a16:creationId xmlns:a16="http://schemas.microsoft.com/office/drawing/2014/main" id="{CE2ECDCB-0F05-48A5-BF4E-D9CFDFC0A6D3}"/>
                  </a:ext>
                </a:extLst>
              </p:cNvPr>
              <p:cNvSpPr/>
              <p:nvPr/>
            </p:nvSpPr>
            <p:spPr>
              <a:xfrm>
                <a:off x="10151658" y="6327324"/>
                <a:ext cx="66530" cy="20898"/>
              </a:xfrm>
              <a:custGeom>
                <a:avLst/>
                <a:gdLst>
                  <a:gd name="connsiteX0" fmla="*/ 48572 w 66530"/>
                  <a:gd name="connsiteY0" fmla="*/ 8628 h 20898"/>
                  <a:gd name="connsiteX1" fmla="*/ 39497 w 66530"/>
                  <a:gd name="connsiteY1" fmla="*/ 8628 h 20898"/>
                  <a:gd name="connsiteX2" fmla="*/ 39497 w 66530"/>
                  <a:gd name="connsiteY2" fmla="*/ 0 h 20898"/>
                  <a:gd name="connsiteX3" fmla="*/ 26970 w 66530"/>
                  <a:gd name="connsiteY3" fmla="*/ 0 h 20898"/>
                  <a:gd name="connsiteX4" fmla="*/ 26970 w 66530"/>
                  <a:gd name="connsiteY4" fmla="*/ 8628 h 20898"/>
                  <a:gd name="connsiteX5" fmla="*/ 17895 w 66530"/>
                  <a:gd name="connsiteY5" fmla="*/ 8628 h 20898"/>
                  <a:gd name="connsiteX6" fmla="*/ 17895 w 66530"/>
                  <a:gd name="connsiteY6" fmla="*/ 0 h 20898"/>
                  <a:gd name="connsiteX7" fmla="*/ 0 w 66530"/>
                  <a:gd name="connsiteY7" fmla="*/ 0 h 20898"/>
                  <a:gd name="connsiteX8" fmla="*/ 0 w 66530"/>
                  <a:gd name="connsiteY8" fmla="*/ 12143 h 20898"/>
                  <a:gd name="connsiteX9" fmla="*/ 8244 w 66530"/>
                  <a:gd name="connsiteY9" fmla="*/ 12143 h 20898"/>
                  <a:gd name="connsiteX10" fmla="*/ 8244 w 66530"/>
                  <a:gd name="connsiteY10" fmla="*/ 20899 h 20898"/>
                  <a:gd name="connsiteX11" fmla="*/ 54835 w 66530"/>
                  <a:gd name="connsiteY11" fmla="*/ 20899 h 20898"/>
                  <a:gd name="connsiteX12" fmla="*/ 58222 w 66530"/>
                  <a:gd name="connsiteY12" fmla="*/ 20899 h 20898"/>
                  <a:gd name="connsiteX13" fmla="*/ 58222 w 66530"/>
                  <a:gd name="connsiteY13" fmla="*/ 12143 h 20898"/>
                  <a:gd name="connsiteX14" fmla="*/ 66531 w 66530"/>
                  <a:gd name="connsiteY14" fmla="*/ 12143 h 20898"/>
                  <a:gd name="connsiteX15" fmla="*/ 66531 w 66530"/>
                  <a:gd name="connsiteY15" fmla="*/ 0 h 20898"/>
                  <a:gd name="connsiteX16" fmla="*/ 48572 w 66530"/>
                  <a:gd name="connsiteY16" fmla="*/ 0 h 20898"/>
                  <a:gd name="connsiteX17" fmla="*/ 48572 w 66530"/>
                  <a:gd name="connsiteY17" fmla="*/ 8628 h 20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6530" h="20898">
                    <a:moveTo>
                      <a:pt x="48572" y="8628"/>
                    </a:moveTo>
                    <a:lnTo>
                      <a:pt x="39497" y="8628"/>
                    </a:lnTo>
                    <a:lnTo>
                      <a:pt x="39497" y="0"/>
                    </a:lnTo>
                    <a:lnTo>
                      <a:pt x="26970" y="0"/>
                    </a:lnTo>
                    <a:lnTo>
                      <a:pt x="26970" y="8628"/>
                    </a:lnTo>
                    <a:lnTo>
                      <a:pt x="17895" y="8628"/>
                    </a:lnTo>
                    <a:lnTo>
                      <a:pt x="17895" y="0"/>
                    </a:lnTo>
                    <a:lnTo>
                      <a:pt x="0" y="0"/>
                    </a:lnTo>
                    <a:lnTo>
                      <a:pt x="0" y="12143"/>
                    </a:lnTo>
                    <a:lnTo>
                      <a:pt x="8244" y="12143"/>
                    </a:lnTo>
                    <a:lnTo>
                      <a:pt x="8244" y="20899"/>
                    </a:lnTo>
                    <a:lnTo>
                      <a:pt x="54835" y="20899"/>
                    </a:lnTo>
                    <a:lnTo>
                      <a:pt x="58222" y="20899"/>
                    </a:lnTo>
                    <a:lnTo>
                      <a:pt x="58222" y="12143"/>
                    </a:lnTo>
                    <a:lnTo>
                      <a:pt x="66531" y="12143"/>
                    </a:lnTo>
                    <a:lnTo>
                      <a:pt x="66531" y="0"/>
                    </a:lnTo>
                    <a:lnTo>
                      <a:pt x="48572" y="0"/>
                    </a:lnTo>
                    <a:lnTo>
                      <a:pt x="48572" y="8628"/>
                    </a:lnTo>
                    <a:close/>
                  </a:path>
                </a:pathLst>
              </a:custGeom>
              <a:grpFill/>
              <a:ln w="6363" cap="flat">
                <a:noFill/>
                <a:prstDash val="solid"/>
                <a:miter/>
              </a:ln>
            </p:spPr>
            <p:txBody>
              <a:bodyPr rtlCol="0" anchor="ctr"/>
              <a:lstStyle/>
              <a:p>
                <a:endParaRPr lang="sv-SE" dirty="0"/>
              </a:p>
            </p:txBody>
          </p:sp>
          <p:sp>
            <p:nvSpPr>
              <p:cNvPr id="15" name="Frihandsfigur: Form 14">
                <a:extLst>
                  <a:ext uri="{FF2B5EF4-FFF2-40B4-BE49-F238E27FC236}">
                    <a16:creationId xmlns:a16="http://schemas.microsoft.com/office/drawing/2014/main" id="{8791D9C1-AAE8-4A73-B465-572C996CD8B4}"/>
                  </a:ext>
                </a:extLst>
              </p:cNvPr>
              <p:cNvSpPr/>
              <p:nvPr/>
            </p:nvSpPr>
            <p:spPr>
              <a:xfrm>
                <a:off x="10068830" y="6286102"/>
                <a:ext cx="80463" cy="28951"/>
              </a:xfrm>
              <a:custGeom>
                <a:avLst/>
                <a:gdLst>
                  <a:gd name="connsiteX0" fmla="*/ 11057 w 80463"/>
                  <a:gd name="connsiteY0" fmla="*/ 28951 h 28951"/>
                  <a:gd name="connsiteX1" fmla="*/ 69279 w 80463"/>
                  <a:gd name="connsiteY1" fmla="*/ 28951 h 28951"/>
                  <a:gd name="connsiteX2" fmla="*/ 69279 w 80463"/>
                  <a:gd name="connsiteY2" fmla="*/ 17639 h 28951"/>
                  <a:gd name="connsiteX3" fmla="*/ 80463 w 80463"/>
                  <a:gd name="connsiteY3" fmla="*/ 17639 h 28951"/>
                  <a:gd name="connsiteX4" fmla="*/ 80463 w 80463"/>
                  <a:gd name="connsiteY4" fmla="*/ 64 h 28951"/>
                  <a:gd name="connsiteX5" fmla="*/ 63399 w 80463"/>
                  <a:gd name="connsiteY5" fmla="*/ 64 h 28951"/>
                  <a:gd name="connsiteX6" fmla="*/ 63399 w 80463"/>
                  <a:gd name="connsiteY6" fmla="*/ 10609 h 28951"/>
                  <a:gd name="connsiteX7" fmla="*/ 48764 w 80463"/>
                  <a:gd name="connsiteY7" fmla="*/ 10609 h 28951"/>
                  <a:gd name="connsiteX8" fmla="*/ 48764 w 80463"/>
                  <a:gd name="connsiteY8" fmla="*/ 0 h 28951"/>
                  <a:gd name="connsiteX9" fmla="*/ 31700 w 80463"/>
                  <a:gd name="connsiteY9" fmla="*/ 0 h 28951"/>
                  <a:gd name="connsiteX10" fmla="*/ 31700 w 80463"/>
                  <a:gd name="connsiteY10" fmla="*/ 10609 h 28951"/>
                  <a:gd name="connsiteX11" fmla="*/ 17320 w 80463"/>
                  <a:gd name="connsiteY11" fmla="*/ 10609 h 28951"/>
                  <a:gd name="connsiteX12" fmla="*/ 17320 w 80463"/>
                  <a:gd name="connsiteY12" fmla="*/ 64 h 28951"/>
                  <a:gd name="connsiteX13" fmla="*/ 0 w 80463"/>
                  <a:gd name="connsiteY13" fmla="*/ 64 h 28951"/>
                  <a:gd name="connsiteX14" fmla="*/ 0 w 80463"/>
                  <a:gd name="connsiteY14" fmla="*/ 17639 h 28951"/>
                  <a:gd name="connsiteX15" fmla="*/ 11057 w 80463"/>
                  <a:gd name="connsiteY15" fmla="*/ 17639 h 28951"/>
                  <a:gd name="connsiteX16" fmla="*/ 11057 w 80463"/>
                  <a:gd name="connsiteY16" fmla="*/ 28951 h 28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0463" h="28951">
                    <a:moveTo>
                      <a:pt x="11057" y="28951"/>
                    </a:moveTo>
                    <a:lnTo>
                      <a:pt x="69279" y="28951"/>
                    </a:lnTo>
                    <a:lnTo>
                      <a:pt x="69279" y="17639"/>
                    </a:lnTo>
                    <a:lnTo>
                      <a:pt x="80463" y="17639"/>
                    </a:lnTo>
                    <a:lnTo>
                      <a:pt x="80463" y="64"/>
                    </a:lnTo>
                    <a:lnTo>
                      <a:pt x="63399" y="64"/>
                    </a:lnTo>
                    <a:lnTo>
                      <a:pt x="63399" y="10609"/>
                    </a:lnTo>
                    <a:lnTo>
                      <a:pt x="48764" y="10609"/>
                    </a:lnTo>
                    <a:lnTo>
                      <a:pt x="48764" y="0"/>
                    </a:lnTo>
                    <a:lnTo>
                      <a:pt x="31700" y="0"/>
                    </a:lnTo>
                    <a:lnTo>
                      <a:pt x="31700" y="10609"/>
                    </a:lnTo>
                    <a:lnTo>
                      <a:pt x="17320" y="10609"/>
                    </a:lnTo>
                    <a:lnTo>
                      <a:pt x="17320" y="64"/>
                    </a:lnTo>
                    <a:lnTo>
                      <a:pt x="0" y="64"/>
                    </a:lnTo>
                    <a:lnTo>
                      <a:pt x="0" y="17639"/>
                    </a:lnTo>
                    <a:lnTo>
                      <a:pt x="11057" y="17639"/>
                    </a:lnTo>
                    <a:lnTo>
                      <a:pt x="11057" y="28951"/>
                    </a:lnTo>
                    <a:close/>
                  </a:path>
                </a:pathLst>
              </a:custGeom>
              <a:grpFill/>
              <a:ln w="6363" cap="flat">
                <a:noFill/>
                <a:prstDash val="solid"/>
                <a:miter/>
              </a:ln>
            </p:spPr>
            <p:txBody>
              <a:bodyPr rtlCol="0" anchor="ctr"/>
              <a:lstStyle/>
              <a:p>
                <a:endParaRPr lang="sv-SE" dirty="0"/>
              </a:p>
            </p:txBody>
          </p:sp>
          <p:sp>
            <p:nvSpPr>
              <p:cNvPr id="16" name="Frihandsfigur: Form 15">
                <a:extLst>
                  <a:ext uri="{FF2B5EF4-FFF2-40B4-BE49-F238E27FC236}">
                    <a16:creationId xmlns:a16="http://schemas.microsoft.com/office/drawing/2014/main" id="{CD133DEA-D5C6-46A7-B1FD-F6477BE245D0}"/>
                  </a:ext>
                </a:extLst>
              </p:cNvPr>
              <p:cNvSpPr/>
              <p:nvPr/>
            </p:nvSpPr>
            <p:spPr>
              <a:xfrm>
                <a:off x="10042947" y="6421975"/>
                <a:ext cx="23646" cy="24925"/>
              </a:xfrm>
              <a:custGeom>
                <a:avLst/>
                <a:gdLst>
                  <a:gd name="connsiteX0" fmla="*/ 0 w 23646"/>
                  <a:gd name="connsiteY0" fmla="*/ 0 h 24925"/>
                  <a:gd name="connsiteX1" fmla="*/ 23647 w 23646"/>
                  <a:gd name="connsiteY1" fmla="*/ 0 h 24925"/>
                  <a:gd name="connsiteX2" fmla="*/ 23647 w 23646"/>
                  <a:gd name="connsiteY2" fmla="*/ 24925 h 24925"/>
                  <a:gd name="connsiteX3" fmla="*/ 0 w 23646"/>
                  <a:gd name="connsiteY3" fmla="*/ 24925 h 24925"/>
                </a:gdLst>
                <a:ahLst/>
                <a:cxnLst>
                  <a:cxn ang="0">
                    <a:pos x="connsiteX0" y="connsiteY0"/>
                  </a:cxn>
                  <a:cxn ang="0">
                    <a:pos x="connsiteX1" y="connsiteY1"/>
                  </a:cxn>
                  <a:cxn ang="0">
                    <a:pos x="connsiteX2" y="connsiteY2"/>
                  </a:cxn>
                  <a:cxn ang="0">
                    <a:pos x="connsiteX3" y="connsiteY3"/>
                  </a:cxn>
                </a:cxnLst>
                <a:rect l="l" t="t" r="r" b="b"/>
                <a:pathLst>
                  <a:path w="23646" h="24925">
                    <a:moveTo>
                      <a:pt x="0" y="0"/>
                    </a:moveTo>
                    <a:lnTo>
                      <a:pt x="23647" y="0"/>
                    </a:lnTo>
                    <a:lnTo>
                      <a:pt x="23647" y="24925"/>
                    </a:lnTo>
                    <a:lnTo>
                      <a:pt x="0" y="24925"/>
                    </a:lnTo>
                    <a:close/>
                  </a:path>
                </a:pathLst>
              </a:custGeom>
              <a:grpFill/>
              <a:ln w="6363" cap="flat">
                <a:noFill/>
                <a:prstDash val="solid"/>
                <a:miter/>
              </a:ln>
            </p:spPr>
            <p:txBody>
              <a:bodyPr rtlCol="0" anchor="ctr"/>
              <a:lstStyle/>
              <a:p>
                <a:endParaRPr lang="sv-SE" dirty="0"/>
              </a:p>
            </p:txBody>
          </p:sp>
          <p:sp>
            <p:nvSpPr>
              <p:cNvPr id="17" name="Frihandsfigur: Form 16">
                <a:extLst>
                  <a:ext uri="{FF2B5EF4-FFF2-40B4-BE49-F238E27FC236}">
                    <a16:creationId xmlns:a16="http://schemas.microsoft.com/office/drawing/2014/main" id="{4CB3D09B-DD73-437C-8206-94BF5F3130FF}"/>
                  </a:ext>
                </a:extLst>
              </p:cNvPr>
              <p:cNvSpPr/>
              <p:nvPr/>
            </p:nvSpPr>
            <p:spPr>
              <a:xfrm>
                <a:off x="10042946" y="6453100"/>
                <a:ext cx="43267" cy="23071"/>
              </a:xfrm>
              <a:custGeom>
                <a:avLst/>
                <a:gdLst>
                  <a:gd name="connsiteX0" fmla="*/ -1570 w 43267"/>
                  <a:gd name="connsiteY0" fmla="*/ 22097 h 23071"/>
                  <a:gd name="connsiteX1" fmla="*/ 41378 w 43267"/>
                  <a:gd name="connsiteY1" fmla="*/ 22097 h 23071"/>
                  <a:gd name="connsiteX2" fmla="*/ 41378 w 43267"/>
                  <a:gd name="connsiteY2" fmla="*/ 2923 h 23071"/>
                  <a:gd name="connsiteX3" fmla="*/ 41697 w 43267"/>
                  <a:gd name="connsiteY3" fmla="*/ -975 h 23071"/>
                  <a:gd name="connsiteX4" fmla="*/ -1570 w 43267"/>
                  <a:gd name="connsiteY4" fmla="*/ -975 h 230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67" h="23071">
                    <a:moveTo>
                      <a:pt x="-1570" y="22097"/>
                    </a:moveTo>
                    <a:lnTo>
                      <a:pt x="41378" y="22097"/>
                    </a:lnTo>
                    <a:lnTo>
                      <a:pt x="41378" y="2923"/>
                    </a:lnTo>
                    <a:cubicBezTo>
                      <a:pt x="41314" y="1645"/>
                      <a:pt x="41442" y="303"/>
                      <a:pt x="41697" y="-975"/>
                    </a:cubicBezTo>
                    <a:lnTo>
                      <a:pt x="-1570" y="-975"/>
                    </a:lnTo>
                    <a:close/>
                  </a:path>
                </a:pathLst>
              </a:custGeom>
              <a:grpFill/>
              <a:ln w="6363" cap="flat">
                <a:noFill/>
                <a:prstDash val="solid"/>
                <a:miter/>
              </a:ln>
            </p:spPr>
            <p:txBody>
              <a:bodyPr rtlCol="0" anchor="ctr"/>
              <a:lstStyle/>
              <a:p>
                <a:endParaRPr lang="sv-SE" dirty="0"/>
              </a:p>
            </p:txBody>
          </p:sp>
          <p:sp>
            <p:nvSpPr>
              <p:cNvPr id="18" name="Frihandsfigur: Form 17">
                <a:extLst>
                  <a:ext uri="{FF2B5EF4-FFF2-40B4-BE49-F238E27FC236}">
                    <a16:creationId xmlns:a16="http://schemas.microsoft.com/office/drawing/2014/main" id="{14CB822D-AEA8-4388-B256-235EFC4EC5F1}"/>
                  </a:ext>
                </a:extLst>
              </p:cNvPr>
              <p:cNvSpPr/>
              <p:nvPr/>
            </p:nvSpPr>
            <p:spPr>
              <a:xfrm>
                <a:off x="10042946" y="6482051"/>
                <a:ext cx="42947" cy="27436"/>
              </a:xfrm>
              <a:custGeom>
                <a:avLst/>
                <a:gdLst>
                  <a:gd name="connsiteX0" fmla="*/ -1570 w 42947"/>
                  <a:gd name="connsiteY0" fmla="*/ -975 h 27436"/>
                  <a:gd name="connsiteX1" fmla="*/ -1570 w 42947"/>
                  <a:gd name="connsiteY1" fmla="*/ 24590 h 27436"/>
                  <a:gd name="connsiteX2" fmla="*/ 32047 w 42947"/>
                  <a:gd name="connsiteY2" fmla="*/ 23311 h 27436"/>
                  <a:gd name="connsiteX3" fmla="*/ 41378 w 42947"/>
                  <a:gd name="connsiteY3" fmla="*/ 20307 h 27436"/>
                  <a:gd name="connsiteX4" fmla="*/ 41378 w 42947"/>
                  <a:gd name="connsiteY4" fmla="*/ -911 h 274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947" h="27436">
                    <a:moveTo>
                      <a:pt x="-1570" y="-975"/>
                    </a:moveTo>
                    <a:lnTo>
                      <a:pt x="-1570" y="24590"/>
                    </a:lnTo>
                    <a:cubicBezTo>
                      <a:pt x="9486" y="27465"/>
                      <a:pt x="21182" y="27018"/>
                      <a:pt x="32047" y="23311"/>
                    </a:cubicBezTo>
                    <a:lnTo>
                      <a:pt x="41378" y="20307"/>
                    </a:lnTo>
                    <a:lnTo>
                      <a:pt x="41378" y="-911"/>
                    </a:lnTo>
                    <a:close/>
                  </a:path>
                </a:pathLst>
              </a:custGeom>
              <a:grpFill/>
              <a:ln w="6363" cap="flat">
                <a:noFill/>
                <a:prstDash val="solid"/>
                <a:miter/>
              </a:ln>
            </p:spPr>
            <p:txBody>
              <a:bodyPr rtlCol="0" anchor="ctr"/>
              <a:lstStyle/>
              <a:p>
                <a:endParaRPr lang="sv-SE" dirty="0"/>
              </a:p>
            </p:txBody>
          </p:sp>
          <p:sp>
            <p:nvSpPr>
              <p:cNvPr id="19" name="Frihandsfigur: Form 18">
                <a:extLst>
                  <a:ext uri="{FF2B5EF4-FFF2-40B4-BE49-F238E27FC236}">
                    <a16:creationId xmlns:a16="http://schemas.microsoft.com/office/drawing/2014/main" id="{59AED15C-3781-44FB-BF8E-2DBF461A1BBF}"/>
                  </a:ext>
                </a:extLst>
              </p:cNvPr>
              <p:cNvSpPr/>
              <p:nvPr/>
            </p:nvSpPr>
            <p:spPr>
              <a:xfrm>
                <a:off x="10132102" y="6481987"/>
                <a:ext cx="43011" cy="27436"/>
              </a:xfrm>
              <a:custGeom>
                <a:avLst/>
                <a:gdLst>
                  <a:gd name="connsiteX0" fmla="*/ -1570 w 43011"/>
                  <a:gd name="connsiteY0" fmla="*/ 20307 h 27436"/>
                  <a:gd name="connsiteX1" fmla="*/ 7761 w 43011"/>
                  <a:gd name="connsiteY1" fmla="*/ 23311 h 27436"/>
                  <a:gd name="connsiteX2" fmla="*/ 41442 w 43011"/>
                  <a:gd name="connsiteY2" fmla="*/ 24590 h 27436"/>
                  <a:gd name="connsiteX3" fmla="*/ 41442 w 43011"/>
                  <a:gd name="connsiteY3" fmla="*/ -975 h 27436"/>
                  <a:gd name="connsiteX4" fmla="*/ -1570 w 43011"/>
                  <a:gd name="connsiteY4" fmla="*/ -975 h 274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011" h="27436">
                    <a:moveTo>
                      <a:pt x="-1570" y="20307"/>
                    </a:moveTo>
                    <a:lnTo>
                      <a:pt x="7761" y="23311"/>
                    </a:lnTo>
                    <a:cubicBezTo>
                      <a:pt x="18625" y="27018"/>
                      <a:pt x="30321" y="27465"/>
                      <a:pt x="41442" y="24590"/>
                    </a:cubicBezTo>
                    <a:lnTo>
                      <a:pt x="41442" y="-975"/>
                    </a:lnTo>
                    <a:lnTo>
                      <a:pt x="-1570" y="-975"/>
                    </a:lnTo>
                    <a:close/>
                  </a:path>
                </a:pathLst>
              </a:custGeom>
              <a:grpFill/>
              <a:ln w="6363" cap="flat">
                <a:noFill/>
                <a:prstDash val="solid"/>
                <a:miter/>
              </a:ln>
            </p:spPr>
            <p:txBody>
              <a:bodyPr rtlCol="0" anchor="ctr"/>
              <a:lstStyle/>
              <a:p>
                <a:endParaRPr lang="sv-SE" dirty="0"/>
              </a:p>
            </p:txBody>
          </p:sp>
          <p:sp>
            <p:nvSpPr>
              <p:cNvPr id="20" name="Frihandsfigur: Form 19">
                <a:extLst>
                  <a:ext uri="{FF2B5EF4-FFF2-40B4-BE49-F238E27FC236}">
                    <a16:creationId xmlns:a16="http://schemas.microsoft.com/office/drawing/2014/main" id="{83EF87F3-0421-4A24-BEE1-9F76A18743E6}"/>
                  </a:ext>
                </a:extLst>
              </p:cNvPr>
              <p:cNvSpPr/>
              <p:nvPr/>
            </p:nvSpPr>
            <p:spPr>
              <a:xfrm>
                <a:off x="10131782" y="6452525"/>
                <a:ext cx="43650" cy="23327"/>
              </a:xfrm>
              <a:custGeom>
                <a:avLst/>
                <a:gdLst>
                  <a:gd name="connsiteX0" fmla="*/ -1123 w 43650"/>
                  <a:gd name="connsiteY0" fmla="*/ 3179 h 23327"/>
                  <a:gd name="connsiteX1" fmla="*/ -1123 w 43650"/>
                  <a:gd name="connsiteY1" fmla="*/ 22352 h 23327"/>
                  <a:gd name="connsiteX2" fmla="*/ 42081 w 43650"/>
                  <a:gd name="connsiteY2" fmla="*/ 22352 h 23327"/>
                  <a:gd name="connsiteX3" fmla="*/ 42081 w 43650"/>
                  <a:gd name="connsiteY3" fmla="*/ -975 h 23327"/>
                  <a:gd name="connsiteX4" fmla="*/ -1570 w 43650"/>
                  <a:gd name="connsiteY4" fmla="*/ -975 h 23327"/>
                  <a:gd name="connsiteX5" fmla="*/ -1123 w 43650"/>
                  <a:gd name="connsiteY5" fmla="*/ 2860 h 23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650" h="23327">
                    <a:moveTo>
                      <a:pt x="-1123" y="3179"/>
                    </a:moveTo>
                    <a:lnTo>
                      <a:pt x="-1123" y="22352"/>
                    </a:lnTo>
                    <a:lnTo>
                      <a:pt x="42081" y="22352"/>
                    </a:lnTo>
                    <a:lnTo>
                      <a:pt x="42081" y="-975"/>
                    </a:lnTo>
                    <a:lnTo>
                      <a:pt x="-1570" y="-975"/>
                    </a:lnTo>
                    <a:cubicBezTo>
                      <a:pt x="-1314" y="303"/>
                      <a:pt x="-1187" y="1582"/>
                      <a:pt x="-1123" y="2860"/>
                    </a:cubicBezTo>
                  </a:path>
                </a:pathLst>
              </a:custGeom>
              <a:grpFill/>
              <a:ln w="6363" cap="flat">
                <a:noFill/>
                <a:prstDash val="solid"/>
                <a:miter/>
              </a:ln>
            </p:spPr>
            <p:txBody>
              <a:bodyPr rtlCol="0" anchor="ctr"/>
              <a:lstStyle/>
              <a:p>
                <a:endParaRPr lang="sv-SE" dirty="0"/>
              </a:p>
            </p:txBody>
          </p:sp>
          <p:sp>
            <p:nvSpPr>
              <p:cNvPr id="21" name="Frihandsfigur: Form 20">
                <a:extLst>
                  <a:ext uri="{FF2B5EF4-FFF2-40B4-BE49-F238E27FC236}">
                    <a16:creationId xmlns:a16="http://schemas.microsoft.com/office/drawing/2014/main" id="{EFFF3147-B19F-43F2-8460-35239ECEA5F7}"/>
                  </a:ext>
                </a:extLst>
              </p:cNvPr>
              <p:cNvSpPr/>
              <p:nvPr/>
            </p:nvSpPr>
            <p:spPr>
              <a:xfrm>
                <a:off x="10072473" y="6422039"/>
                <a:ext cx="73305" cy="24925"/>
              </a:xfrm>
              <a:custGeom>
                <a:avLst/>
                <a:gdLst>
                  <a:gd name="connsiteX0" fmla="*/ 71735 w 73305"/>
                  <a:gd name="connsiteY0" fmla="*/ -975 h 24925"/>
                  <a:gd name="connsiteX1" fmla="*/ -1570 w 73305"/>
                  <a:gd name="connsiteY1" fmla="*/ -975 h 24925"/>
                  <a:gd name="connsiteX2" fmla="*/ -1570 w 73305"/>
                  <a:gd name="connsiteY2" fmla="*/ 23950 h 24925"/>
                  <a:gd name="connsiteX3" fmla="*/ 14216 w 73305"/>
                  <a:gd name="connsiteY3" fmla="*/ 23950 h 24925"/>
                  <a:gd name="connsiteX4" fmla="*/ 34540 w 73305"/>
                  <a:gd name="connsiteY4" fmla="*/ 11168 h 24925"/>
                  <a:gd name="connsiteX5" fmla="*/ 55694 w 73305"/>
                  <a:gd name="connsiteY5" fmla="*/ 23950 h 24925"/>
                  <a:gd name="connsiteX6" fmla="*/ 71735 w 73305"/>
                  <a:gd name="connsiteY6" fmla="*/ 23950 h 24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305" h="24925">
                    <a:moveTo>
                      <a:pt x="71735" y="-975"/>
                    </a:moveTo>
                    <a:lnTo>
                      <a:pt x="-1570" y="-975"/>
                    </a:lnTo>
                    <a:lnTo>
                      <a:pt x="-1570" y="23950"/>
                    </a:lnTo>
                    <a:lnTo>
                      <a:pt x="14216" y="23950"/>
                    </a:lnTo>
                    <a:cubicBezTo>
                      <a:pt x="18178" y="16345"/>
                      <a:pt x="25976" y="11424"/>
                      <a:pt x="34540" y="11168"/>
                    </a:cubicBezTo>
                    <a:cubicBezTo>
                      <a:pt x="43423" y="11040"/>
                      <a:pt x="51668" y="16025"/>
                      <a:pt x="55694" y="23950"/>
                    </a:cubicBezTo>
                    <a:lnTo>
                      <a:pt x="71735" y="23950"/>
                    </a:lnTo>
                    <a:close/>
                  </a:path>
                </a:pathLst>
              </a:custGeom>
              <a:grpFill/>
              <a:ln w="6363" cap="flat">
                <a:noFill/>
                <a:prstDash val="solid"/>
                <a:miter/>
              </a:ln>
            </p:spPr>
            <p:txBody>
              <a:bodyPr rtlCol="0" anchor="ctr"/>
              <a:lstStyle/>
              <a:p>
                <a:endParaRPr lang="sv-SE" dirty="0"/>
              </a:p>
            </p:txBody>
          </p:sp>
          <p:sp>
            <p:nvSpPr>
              <p:cNvPr id="22" name="Frihandsfigur: Form 21">
                <a:extLst>
                  <a:ext uri="{FF2B5EF4-FFF2-40B4-BE49-F238E27FC236}">
                    <a16:creationId xmlns:a16="http://schemas.microsoft.com/office/drawing/2014/main" id="{A70D4FCE-5842-4F79-A463-739EE91A05A3}"/>
                  </a:ext>
                </a:extLst>
              </p:cNvPr>
              <p:cNvSpPr/>
              <p:nvPr/>
            </p:nvSpPr>
            <p:spPr>
              <a:xfrm>
                <a:off x="10151658" y="6421975"/>
                <a:ext cx="23774" cy="24925"/>
              </a:xfrm>
              <a:custGeom>
                <a:avLst/>
                <a:gdLst>
                  <a:gd name="connsiteX0" fmla="*/ 0 w 23774"/>
                  <a:gd name="connsiteY0" fmla="*/ 0 h 24925"/>
                  <a:gd name="connsiteX1" fmla="*/ 23775 w 23774"/>
                  <a:gd name="connsiteY1" fmla="*/ 0 h 24925"/>
                  <a:gd name="connsiteX2" fmla="*/ 23775 w 23774"/>
                  <a:gd name="connsiteY2" fmla="*/ 24925 h 24925"/>
                  <a:gd name="connsiteX3" fmla="*/ 0 w 23774"/>
                  <a:gd name="connsiteY3" fmla="*/ 24925 h 24925"/>
                </a:gdLst>
                <a:ahLst/>
                <a:cxnLst>
                  <a:cxn ang="0">
                    <a:pos x="connsiteX0" y="connsiteY0"/>
                  </a:cxn>
                  <a:cxn ang="0">
                    <a:pos x="connsiteX1" y="connsiteY1"/>
                  </a:cxn>
                  <a:cxn ang="0">
                    <a:pos x="connsiteX2" y="connsiteY2"/>
                  </a:cxn>
                  <a:cxn ang="0">
                    <a:pos x="connsiteX3" y="connsiteY3"/>
                  </a:cxn>
                </a:cxnLst>
                <a:rect l="l" t="t" r="r" b="b"/>
                <a:pathLst>
                  <a:path w="23774" h="24925">
                    <a:moveTo>
                      <a:pt x="0" y="0"/>
                    </a:moveTo>
                    <a:lnTo>
                      <a:pt x="23775" y="0"/>
                    </a:lnTo>
                    <a:lnTo>
                      <a:pt x="23775" y="24925"/>
                    </a:lnTo>
                    <a:lnTo>
                      <a:pt x="0" y="24925"/>
                    </a:lnTo>
                    <a:close/>
                  </a:path>
                </a:pathLst>
              </a:custGeom>
              <a:grpFill/>
              <a:ln w="6363" cap="flat">
                <a:noFill/>
                <a:prstDash val="solid"/>
                <a:miter/>
              </a:ln>
            </p:spPr>
            <p:txBody>
              <a:bodyPr rtlCol="0" anchor="ctr"/>
              <a:lstStyle/>
              <a:p>
                <a:endParaRPr lang="sv-SE" dirty="0"/>
              </a:p>
            </p:txBody>
          </p:sp>
          <p:sp>
            <p:nvSpPr>
              <p:cNvPr id="23" name="Frihandsfigur: Form 22">
                <a:extLst>
                  <a:ext uri="{FF2B5EF4-FFF2-40B4-BE49-F238E27FC236}">
                    <a16:creationId xmlns:a16="http://schemas.microsoft.com/office/drawing/2014/main" id="{539BB035-12BD-4F5D-A711-31C4A6309800}"/>
                  </a:ext>
                </a:extLst>
              </p:cNvPr>
              <p:cNvSpPr/>
              <p:nvPr/>
            </p:nvSpPr>
            <p:spPr>
              <a:xfrm>
                <a:off x="10005623" y="6320933"/>
                <a:ext cx="207708" cy="95162"/>
              </a:xfrm>
              <a:custGeom>
                <a:avLst/>
                <a:gdLst>
                  <a:gd name="connsiteX0" fmla="*/ 196105 w 207708"/>
                  <a:gd name="connsiteY0" fmla="*/ 32706 h 95162"/>
                  <a:gd name="connsiteX1" fmla="*/ 152901 w 207708"/>
                  <a:gd name="connsiteY1" fmla="*/ 32706 h 95162"/>
                  <a:gd name="connsiteX2" fmla="*/ 152901 w 207708"/>
                  <a:gd name="connsiteY2" fmla="*/ 74631 h 95162"/>
                  <a:gd name="connsiteX3" fmla="*/ 133728 w 207708"/>
                  <a:gd name="connsiteY3" fmla="*/ 74631 h 95162"/>
                  <a:gd name="connsiteX4" fmla="*/ 133728 w 207708"/>
                  <a:gd name="connsiteY4" fmla="*/ 59293 h 95162"/>
                  <a:gd name="connsiteX5" fmla="*/ 124781 w 207708"/>
                  <a:gd name="connsiteY5" fmla="*/ 59293 h 95162"/>
                  <a:gd name="connsiteX6" fmla="*/ 124781 w 207708"/>
                  <a:gd name="connsiteY6" fmla="*/ -975 h 95162"/>
                  <a:gd name="connsiteX7" fmla="*/ 78574 w 207708"/>
                  <a:gd name="connsiteY7" fmla="*/ -975 h 95162"/>
                  <a:gd name="connsiteX8" fmla="*/ 78574 w 207708"/>
                  <a:gd name="connsiteY8" fmla="*/ 59293 h 95162"/>
                  <a:gd name="connsiteX9" fmla="*/ 70201 w 207708"/>
                  <a:gd name="connsiteY9" fmla="*/ 59293 h 95162"/>
                  <a:gd name="connsiteX10" fmla="*/ 70201 w 207708"/>
                  <a:gd name="connsiteY10" fmla="*/ 74631 h 95162"/>
                  <a:gd name="connsiteX11" fmla="*/ 51028 w 207708"/>
                  <a:gd name="connsiteY11" fmla="*/ 74631 h 95162"/>
                  <a:gd name="connsiteX12" fmla="*/ 51028 w 207708"/>
                  <a:gd name="connsiteY12" fmla="*/ 32706 h 95162"/>
                  <a:gd name="connsiteX13" fmla="*/ 8017 w 207708"/>
                  <a:gd name="connsiteY13" fmla="*/ 32706 h 95162"/>
                  <a:gd name="connsiteX14" fmla="*/ 8017 w 207708"/>
                  <a:gd name="connsiteY14" fmla="*/ 59293 h 95162"/>
                  <a:gd name="connsiteX15" fmla="*/ -1570 w 207708"/>
                  <a:gd name="connsiteY15" fmla="*/ 59293 h 95162"/>
                  <a:gd name="connsiteX16" fmla="*/ -1570 w 207708"/>
                  <a:gd name="connsiteY16" fmla="*/ 83131 h 95162"/>
                  <a:gd name="connsiteX17" fmla="*/ 22204 w 207708"/>
                  <a:gd name="connsiteY17" fmla="*/ 83131 h 95162"/>
                  <a:gd name="connsiteX18" fmla="*/ 22204 w 207708"/>
                  <a:gd name="connsiteY18" fmla="*/ 94187 h 95162"/>
                  <a:gd name="connsiteX19" fmla="*/ 182364 w 207708"/>
                  <a:gd name="connsiteY19" fmla="*/ 94187 h 95162"/>
                  <a:gd name="connsiteX20" fmla="*/ 182364 w 207708"/>
                  <a:gd name="connsiteY20" fmla="*/ 83131 h 95162"/>
                  <a:gd name="connsiteX21" fmla="*/ 206139 w 207708"/>
                  <a:gd name="connsiteY21" fmla="*/ 83131 h 95162"/>
                  <a:gd name="connsiteX22" fmla="*/ 206139 w 207708"/>
                  <a:gd name="connsiteY22" fmla="*/ 59293 h 95162"/>
                  <a:gd name="connsiteX23" fmla="*/ 196424 w 207708"/>
                  <a:gd name="connsiteY23" fmla="*/ 59293 h 95162"/>
                  <a:gd name="connsiteX24" fmla="*/ 39588 w 207708"/>
                  <a:gd name="connsiteY24" fmla="*/ 75654 h 95162"/>
                  <a:gd name="connsiteX25" fmla="*/ 28660 w 207708"/>
                  <a:gd name="connsiteY25" fmla="*/ 75654 h 95162"/>
                  <a:gd name="connsiteX26" fmla="*/ 28660 w 207708"/>
                  <a:gd name="connsiteY26" fmla="*/ 61721 h 95162"/>
                  <a:gd name="connsiteX27" fmla="*/ 18498 w 207708"/>
                  <a:gd name="connsiteY27" fmla="*/ 61721 h 95162"/>
                  <a:gd name="connsiteX28" fmla="*/ 18498 w 207708"/>
                  <a:gd name="connsiteY28" fmla="*/ 53412 h 95162"/>
                  <a:gd name="connsiteX29" fmla="*/ 21310 w 207708"/>
                  <a:gd name="connsiteY29" fmla="*/ 45296 h 95162"/>
                  <a:gd name="connsiteX30" fmla="*/ 28340 w 207708"/>
                  <a:gd name="connsiteY30" fmla="*/ 42292 h 95162"/>
                  <a:gd name="connsiteX31" fmla="*/ 30577 w 207708"/>
                  <a:gd name="connsiteY31" fmla="*/ 42292 h 95162"/>
                  <a:gd name="connsiteX32" fmla="*/ 39716 w 207708"/>
                  <a:gd name="connsiteY32" fmla="*/ 52198 h 95162"/>
                  <a:gd name="connsiteX33" fmla="*/ 39588 w 207708"/>
                  <a:gd name="connsiteY33" fmla="*/ 53285 h 95162"/>
                  <a:gd name="connsiteX34" fmla="*/ 114875 w 207708"/>
                  <a:gd name="connsiteY34" fmla="*/ 60443 h 95162"/>
                  <a:gd name="connsiteX35" fmla="*/ 88799 w 207708"/>
                  <a:gd name="connsiteY35" fmla="*/ 60443 h 95162"/>
                  <a:gd name="connsiteX36" fmla="*/ 88799 w 207708"/>
                  <a:gd name="connsiteY36" fmla="*/ 23119 h 95162"/>
                  <a:gd name="connsiteX37" fmla="*/ 101582 w 207708"/>
                  <a:gd name="connsiteY37" fmla="*/ 10337 h 95162"/>
                  <a:gd name="connsiteX38" fmla="*/ 110656 w 207708"/>
                  <a:gd name="connsiteY38" fmla="*/ 13852 h 95162"/>
                  <a:gd name="connsiteX39" fmla="*/ 114875 w 207708"/>
                  <a:gd name="connsiteY39" fmla="*/ 23119 h 95162"/>
                  <a:gd name="connsiteX40" fmla="*/ 185879 w 207708"/>
                  <a:gd name="connsiteY40" fmla="*/ 54499 h 95162"/>
                  <a:gd name="connsiteX41" fmla="*/ 185879 w 207708"/>
                  <a:gd name="connsiteY41" fmla="*/ 62744 h 95162"/>
                  <a:gd name="connsiteX42" fmla="*/ 175781 w 207708"/>
                  <a:gd name="connsiteY42" fmla="*/ 62744 h 95162"/>
                  <a:gd name="connsiteX43" fmla="*/ 175781 w 207708"/>
                  <a:gd name="connsiteY43" fmla="*/ 76740 h 95162"/>
                  <a:gd name="connsiteX44" fmla="*/ 164789 w 207708"/>
                  <a:gd name="connsiteY44" fmla="*/ 76740 h 95162"/>
                  <a:gd name="connsiteX45" fmla="*/ 164789 w 207708"/>
                  <a:gd name="connsiteY45" fmla="*/ 54499 h 95162"/>
                  <a:gd name="connsiteX46" fmla="*/ 173800 w 207708"/>
                  <a:gd name="connsiteY46" fmla="*/ 43442 h 95162"/>
                  <a:gd name="connsiteX47" fmla="*/ 176037 w 207708"/>
                  <a:gd name="connsiteY47" fmla="*/ 43442 h 95162"/>
                  <a:gd name="connsiteX48" fmla="*/ 183131 w 207708"/>
                  <a:gd name="connsiteY48" fmla="*/ 46446 h 95162"/>
                  <a:gd name="connsiteX49" fmla="*/ 185879 w 207708"/>
                  <a:gd name="connsiteY49" fmla="*/ 54627 h 95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207708" h="95162">
                    <a:moveTo>
                      <a:pt x="196105" y="32706"/>
                    </a:moveTo>
                    <a:lnTo>
                      <a:pt x="152901" y="32706"/>
                    </a:lnTo>
                    <a:lnTo>
                      <a:pt x="152901" y="74631"/>
                    </a:lnTo>
                    <a:lnTo>
                      <a:pt x="133728" y="74631"/>
                    </a:lnTo>
                    <a:lnTo>
                      <a:pt x="133728" y="59293"/>
                    </a:lnTo>
                    <a:lnTo>
                      <a:pt x="124781" y="59293"/>
                    </a:lnTo>
                    <a:lnTo>
                      <a:pt x="124781" y="-975"/>
                    </a:lnTo>
                    <a:lnTo>
                      <a:pt x="78574" y="-975"/>
                    </a:lnTo>
                    <a:lnTo>
                      <a:pt x="78574" y="59293"/>
                    </a:lnTo>
                    <a:lnTo>
                      <a:pt x="70201" y="59293"/>
                    </a:lnTo>
                    <a:lnTo>
                      <a:pt x="70201" y="74631"/>
                    </a:lnTo>
                    <a:lnTo>
                      <a:pt x="51028" y="74631"/>
                    </a:lnTo>
                    <a:lnTo>
                      <a:pt x="51028" y="32706"/>
                    </a:lnTo>
                    <a:lnTo>
                      <a:pt x="8017" y="32706"/>
                    </a:lnTo>
                    <a:lnTo>
                      <a:pt x="8017" y="59293"/>
                    </a:lnTo>
                    <a:lnTo>
                      <a:pt x="-1570" y="59293"/>
                    </a:lnTo>
                    <a:lnTo>
                      <a:pt x="-1570" y="83131"/>
                    </a:lnTo>
                    <a:lnTo>
                      <a:pt x="22204" y="83131"/>
                    </a:lnTo>
                    <a:lnTo>
                      <a:pt x="22204" y="94187"/>
                    </a:lnTo>
                    <a:lnTo>
                      <a:pt x="182364" y="94187"/>
                    </a:lnTo>
                    <a:lnTo>
                      <a:pt x="182364" y="83131"/>
                    </a:lnTo>
                    <a:lnTo>
                      <a:pt x="206139" y="83131"/>
                    </a:lnTo>
                    <a:lnTo>
                      <a:pt x="206139" y="59293"/>
                    </a:lnTo>
                    <a:lnTo>
                      <a:pt x="196424" y="59293"/>
                    </a:lnTo>
                    <a:close/>
                    <a:moveTo>
                      <a:pt x="39588" y="75654"/>
                    </a:moveTo>
                    <a:lnTo>
                      <a:pt x="28660" y="75654"/>
                    </a:lnTo>
                    <a:lnTo>
                      <a:pt x="28660" y="61721"/>
                    </a:lnTo>
                    <a:lnTo>
                      <a:pt x="18498" y="61721"/>
                    </a:lnTo>
                    <a:lnTo>
                      <a:pt x="18498" y="53412"/>
                    </a:lnTo>
                    <a:cubicBezTo>
                      <a:pt x="18178" y="50409"/>
                      <a:pt x="19201" y="47405"/>
                      <a:pt x="21310" y="45296"/>
                    </a:cubicBezTo>
                    <a:cubicBezTo>
                      <a:pt x="23163" y="43442"/>
                      <a:pt x="25720" y="42356"/>
                      <a:pt x="28340" y="42292"/>
                    </a:cubicBezTo>
                    <a:lnTo>
                      <a:pt x="30577" y="42292"/>
                    </a:lnTo>
                    <a:cubicBezTo>
                      <a:pt x="35817" y="42484"/>
                      <a:pt x="39908" y="46958"/>
                      <a:pt x="39716" y="52198"/>
                    </a:cubicBezTo>
                    <a:cubicBezTo>
                      <a:pt x="39652" y="52582"/>
                      <a:pt x="39652" y="52901"/>
                      <a:pt x="39588" y="53285"/>
                    </a:cubicBezTo>
                    <a:close/>
                    <a:moveTo>
                      <a:pt x="114875" y="60443"/>
                    </a:moveTo>
                    <a:lnTo>
                      <a:pt x="88799" y="60443"/>
                    </a:lnTo>
                    <a:lnTo>
                      <a:pt x="88799" y="23119"/>
                    </a:lnTo>
                    <a:cubicBezTo>
                      <a:pt x="89055" y="16159"/>
                      <a:pt x="94615" y="10567"/>
                      <a:pt x="101582" y="10337"/>
                    </a:cubicBezTo>
                    <a:cubicBezTo>
                      <a:pt x="104968" y="10324"/>
                      <a:pt x="108164" y="11583"/>
                      <a:pt x="110656" y="13852"/>
                    </a:cubicBezTo>
                    <a:cubicBezTo>
                      <a:pt x="113277" y="16249"/>
                      <a:pt x="114747" y="19585"/>
                      <a:pt x="114875" y="23119"/>
                    </a:cubicBezTo>
                    <a:close/>
                    <a:moveTo>
                      <a:pt x="185879" y="54499"/>
                    </a:moveTo>
                    <a:lnTo>
                      <a:pt x="185879" y="62744"/>
                    </a:lnTo>
                    <a:lnTo>
                      <a:pt x="175781" y="62744"/>
                    </a:lnTo>
                    <a:lnTo>
                      <a:pt x="175781" y="76740"/>
                    </a:lnTo>
                    <a:lnTo>
                      <a:pt x="164789" y="76740"/>
                    </a:lnTo>
                    <a:lnTo>
                      <a:pt x="164789" y="54499"/>
                    </a:lnTo>
                    <a:cubicBezTo>
                      <a:pt x="164789" y="48108"/>
                      <a:pt x="167729" y="44146"/>
                      <a:pt x="173800" y="43442"/>
                    </a:cubicBezTo>
                    <a:lnTo>
                      <a:pt x="176037" y="43442"/>
                    </a:lnTo>
                    <a:cubicBezTo>
                      <a:pt x="178721" y="43506"/>
                      <a:pt x="181214" y="44593"/>
                      <a:pt x="183131" y="46446"/>
                    </a:cubicBezTo>
                    <a:cubicBezTo>
                      <a:pt x="185240" y="48619"/>
                      <a:pt x="186263" y="51623"/>
                      <a:pt x="185879" y="54627"/>
                    </a:cubicBezTo>
                  </a:path>
                </a:pathLst>
              </a:custGeom>
              <a:grpFill/>
              <a:ln w="6363" cap="flat">
                <a:noFill/>
                <a:prstDash val="solid"/>
                <a:miter/>
              </a:ln>
            </p:spPr>
            <p:txBody>
              <a:bodyPr rtlCol="0" anchor="ctr"/>
              <a:lstStyle/>
              <a:p>
                <a:endParaRPr lang="sv-SE" dirty="0"/>
              </a:p>
            </p:txBody>
          </p:sp>
        </p:grpSp>
      </p:grpSp>
      <p:sp>
        <p:nvSpPr>
          <p:cNvPr id="6" name="Platshållare för bildnummer 5">
            <a:extLst>
              <a:ext uri="{FF2B5EF4-FFF2-40B4-BE49-F238E27FC236}">
                <a16:creationId xmlns:a16="http://schemas.microsoft.com/office/drawing/2014/main" id="{847B5247-350E-459E-B2C0-691FEB7D1367}"/>
              </a:ext>
            </a:extLst>
          </p:cNvPr>
          <p:cNvSpPr>
            <a:spLocks noGrp="1"/>
          </p:cNvSpPr>
          <p:nvPr>
            <p:ph type="sldNum" sz="quarter" idx="12"/>
          </p:nvPr>
        </p:nvSpPr>
        <p:spPr/>
        <p:txBody>
          <a:bodyPr/>
          <a:lstStyle>
            <a:lvl1pPr>
              <a:defRPr>
                <a:solidFill>
                  <a:schemeClr val="bg1"/>
                </a:solidFill>
              </a:defRPr>
            </a:lvl1pPr>
          </a:lstStyle>
          <a:p>
            <a:fld id="{1530FA24-EA69-48AB-999F-0B3AF33E8E8C}" type="slidenum">
              <a:rPr lang="sv-SE" smtClean="0"/>
              <a:pPr/>
              <a:t>‹#›</a:t>
            </a:fld>
            <a:endParaRPr lang="sv-SE" dirty="0"/>
          </a:p>
        </p:txBody>
      </p:sp>
      <p:sp>
        <p:nvSpPr>
          <p:cNvPr id="42" name="textruta 8" descr="Länk: jonkoping.se">
            <a:hlinkClick r:id="rId4"/>
            <a:extLst>
              <a:ext uri="{FF2B5EF4-FFF2-40B4-BE49-F238E27FC236}">
                <a16:creationId xmlns:a16="http://schemas.microsoft.com/office/drawing/2014/main" id="{4E747FF5-CF5D-0305-AC79-91744B40E017}"/>
              </a:ext>
            </a:extLst>
          </p:cNvPr>
          <p:cNvSpPr txBox="1"/>
          <p:nvPr userDrawn="1"/>
        </p:nvSpPr>
        <p:spPr>
          <a:xfrm>
            <a:off x="684766" y="6235525"/>
            <a:ext cx="1183016" cy="230832"/>
          </a:xfrm>
          <a:prstGeom prst="rect">
            <a:avLst/>
          </a:prstGeom>
          <a:noFill/>
        </p:spPr>
        <p:txBody>
          <a:bodyPr wrap="none" lIns="0" tIns="0" rIns="0" bIns="0" rtlCol="0">
            <a:spAutoFit/>
          </a:bodyPr>
          <a:lstStyle/>
          <a:p>
            <a:r>
              <a:rPr lang="sv-SE" sz="1500" b="1" dirty="0">
                <a:solidFill>
                  <a:schemeClr val="bg1"/>
                </a:solidFill>
              </a:rPr>
              <a:t>jonkoping.se</a:t>
            </a:r>
          </a:p>
        </p:txBody>
      </p:sp>
      <p:sp>
        <p:nvSpPr>
          <p:cNvPr id="43" name="Text Placeholder 5">
            <a:extLst>
              <a:ext uri="{FF2B5EF4-FFF2-40B4-BE49-F238E27FC236}">
                <a16:creationId xmlns:a16="http://schemas.microsoft.com/office/drawing/2014/main" id="{5BD9A29B-E701-88AB-B849-868B9BB99BDB}"/>
              </a:ext>
            </a:extLst>
          </p:cNvPr>
          <p:cNvSpPr>
            <a:spLocks noGrp="1"/>
          </p:cNvSpPr>
          <p:nvPr>
            <p:ph type="body" sz="quarter" idx="13" hasCustomPrompt="1"/>
          </p:nvPr>
        </p:nvSpPr>
        <p:spPr>
          <a:xfrm>
            <a:off x="7785100" y="267742"/>
            <a:ext cx="4081463" cy="336557"/>
          </a:xfrm>
        </p:spPr>
        <p:txBody>
          <a:bodyPr/>
          <a:lstStyle>
            <a:lvl1pPr marL="0" indent="0" algn="r">
              <a:buNone/>
              <a:defRPr sz="1200" b="1">
                <a:solidFill>
                  <a:schemeClr val="bg1"/>
                </a:solidFill>
              </a:defRPr>
            </a:lvl1pPr>
            <a:lvl2pPr>
              <a:defRPr sz="1200"/>
            </a:lvl2pPr>
            <a:lvl3pPr>
              <a:defRPr sz="1200"/>
            </a:lvl3pPr>
            <a:lvl4pPr>
              <a:defRPr sz="1200"/>
            </a:lvl4pPr>
            <a:lvl5pPr>
              <a:defRPr sz="1200"/>
            </a:lvl5pPr>
          </a:lstStyle>
          <a:p>
            <a:pPr lvl="0"/>
            <a:r>
              <a:rPr lang="sv-SE"/>
              <a:t>Ange förvaltning som du önskar</a:t>
            </a:r>
            <a:endParaRPr lang="sv-SE" dirty="0"/>
          </a:p>
        </p:txBody>
      </p:sp>
    </p:spTree>
    <p:extLst>
      <p:ext uri="{BB962C8B-B14F-4D97-AF65-F5344CB8AC3E}">
        <p14:creationId xmlns:p14="http://schemas.microsoft.com/office/powerpoint/2010/main" val="358773059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pos="204" userDrawn="1">
          <p15:clr>
            <a:srgbClr val="FBAE40"/>
          </p15:clr>
        </p15:guide>
        <p15:guide id="4" pos="7488" userDrawn="1">
          <p15:clr>
            <a:srgbClr val="FBAE40"/>
          </p15:clr>
        </p15:guide>
        <p15:guide id="5" orient="horz" pos="192" userDrawn="1">
          <p15:clr>
            <a:srgbClr val="FBAE40"/>
          </p15:clr>
        </p15:guide>
        <p15:guide id="6" orient="horz" pos="4104"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Agenda">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B25631-0701-40C3-A2E5-991715C6245C}"/>
              </a:ext>
            </a:extLst>
          </p:cNvPr>
          <p:cNvSpPr>
            <a:spLocks noGrp="1"/>
          </p:cNvSpPr>
          <p:nvPr>
            <p:ph type="title" hasCustomPrompt="1"/>
          </p:nvPr>
        </p:nvSpPr>
        <p:spPr/>
        <p:txBody>
          <a:bodyPr/>
          <a:lstStyle>
            <a:lvl1pPr>
              <a:defRPr>
                <a:solidFill>
                  <a:schemeClr val="bg1"/>
                </a:solidFill>
              </a:defRPr>
            </a:lvl1pPr>
          </a:lstStyle>
          <a:p>
            <a:r>
              <a:rPr lang="sv-SE" dirty="0"/>
              <a:t>Agenda rubrik</a:t>
            </a:r>
          </a:p>
        </p:txBody>
      </p:sp>
      <p:sp>
        <p:nvSpPr>
          <p:cNvPr id="4" name="Platshållare för datum 3">
            <a:extLst>
              <a:ext uri="{FF2B5EF4-FFF2-40B4-BE49-F238E27FC236}">
                <a16:creationId xmlns:a16="http://schemas.microsoft.com/office/drawing/2014/main" id="{0976B228-402E-404C-A134-9A6A7E7BB343}"/>
              </a:ext>
            </a:extLst>
          </p:cNvPr>
          <p:cNvSpPr>
            <a:spLocks noGrp="1"/>
          </p:cNvSpPr>
          <p:nvPr>
            <p:ph type="dt" sz="half" idx="10"/>
          </p:nvPr>
        </p:nvSpPr>
        <p:spPr/>
        <p:txBody>
          <a:bodyPr/>
          <a:lstStyle>
            <a:lvl1pPr>
              <a:defRPr>
                <a:solidFill>
                  <a:schemeClr val="bg1"/>
                </a:solidFill>
              </a:defRPr>
            </a:lvl1pPr>
          </a:lstStyle>
          <a:p>
            <a:fld id="{3378F968-75B3-4FF2-82AC-CC57650DA561}" type="datetime1">
              <a:rPr lang="sv-SE" smtClean="0"/>
              <a:t>2023-02-16</a:t>
            </a:fld>
            <a:endParaRPr lang="sv-SE" dirty="0"/>
          </a:p>
        </p:txBody>
      </p:sp>
      <p:sp>
        <p:nvSpPr>
          <p:cNvPr id="9" name="Platshållare för text 8">
            <a:extLst>
              <a:ext uri="{FF2B5EF4-FFF2-40B4-BE49-F238E27FC236}">
                <a16:creationId xmlns:a16="http://schemas.microsoft.com/office/drawing/2014/main" id="{FA06CED9-8CD7-4FBF-9E6A-BA9FFE0F8C23}"/>
              </a:ext>
            </a:extLst>
          </p:cNvPr>
          <p:cNvSpPr>
            <a:spLocks noGrp="1"/>
          </p:cNvSpPr>
          <p:nvPr>
            <p:ph type="body" sz="quarter" idx="13"/>
          </p:nvPr>
        </p:nvSpPr>
        <p:spPr>
          <a:xfrm>
            <a:off x="638175" y="1930400"/>
            <a:ext cx="10861675" cy="3928961"/>
          </a:xfrm>
          <a:custGeom>
            <a:avLst/>
            <a:gdLst>
              <a:gd name="connsiteX0" fmla="*/ 0 w 10823575"/>
              <a:gd name="connsiteY0" fmla="*/ 0 h 3928961"/>
              <a:gd name="connsiteX1" fmla="*/ 10823575 w 10823575"/>
              <a:gd name="connsiteY1" fmla="*/ 0 h 3928961"/>
              <a:gd name="connsiteX2" fmla="*/ 10823575 w 10823575"/>
              <a:gd name="connsiteY2" fmla="*/ 3928961 h 3928961"/>
              <a:gd name="connsiteX3" fmla="*/ 0 w 10823575"/>
              <a:gd name="connsiteY3" fmla="*/ 3928961 h 3928961"/>
            </a:gdLst>
            <a:ahLst/>
            <a:cxnLst>
              <a:cxn ang="0">
                <a:pos x="connsiteX0" y="connsiteY0"/>
              </a:cxn>
              <a:cxn ang="0">
                <a:pos x="connsiteX1" y="connsiteY1"/>
              </a:cxn>
              <a:cxn ang="0">
                <a:pos x="connsiteX2" y="connsiteY2"/>
              </a:cxn>
              <a:cxn ang="0">
                <a:pos x="connsiteX3" y="connsiteY3"/>
              </a:cxn>
            </a:cxnLst>
            <a:rect l="l" t="t" r="r" b="b"/>
            <a:pathLst>
              <a:path w="10823575" h="3928961">
                <a:moveTo>
                  <a:pt x="0" y="0"/>
                </a:moveTo>
                <a:lnTo>
                  <a:pt x="10823575" y="0"/>
                </a:lnTo>
                <a:lnTo>
                  <a:pt x="10823575" y="3928961"/>
                </a:lnTo>
                <a:lnTo>
                  <a:pt x="0" y="3928961"/>
                </a:lnTo>
                <a:close/>
              </a:path>
            </a:pathLst>
          </a:custGeom>
        </p:spPr>
        <p:txBody>
          <a:bodyPr wrap="square" numCol="2" spcCol="900000">
            <a:noAutofit/>
          </a:bodyPr>
          <a:lstStyle>
            <a:lvl1pPr marL="266700" indent="-266700">
              <a:lnSpc>
                <a:spcPct val="150000"/>
              </a:lnSpc>
              <a:buClr>
                <a:schemeClr val="bg1"/>
              </a:buClr>
              <a:buFont typeface="+mj-lt"/>
              <a:buAutoNum type="arabicPeriod"/>
              <a:defRPr>
                <a:solidFill>
                  <a:schemeClr val="bg1"/>
                </a:solidFill>
              </a:defRPr>
            </a:lvl1pPr>
            <a:lvl2pPr marL="542925" indent="-276225">
              <a:lnSpc>
                <a:spcPct val="150000"/>
              </a:lnSpc>
              <a:buClr>
                <a:schemeClr val="bg1"/>
              </a:buClr>
              <a:buFont typeface="+mj-lt"/>
              <a:buAutoNum type="arabicPeriod"/>
              <a:defRPr>
                <a:solidFill>
                  <a:schemeClr val="bg1"/>
                </a:solidFill>
              </a:defRPr>
            </a:lvl2pPr>
            <a:lvl3pPr marL="809625" indent="-266700">
              <a:lnSpc>
                <a:spcPct val="150000"/>
              </a:lnSpc>
              <a:buClr>
                <a:schemeClr val="bg1"/>
              </a:buClr>
              <a:buFont typeface="+mj-lt"/>
              <a:buAutoNum type="arabicPeriod"/>
              <a:defRPr>
                <a:solidFill>
                  <a:schemeClr val="bg1"/>
                </a:solidFill>
              </a:defRPr>
            </a:lvl3pPr>
            <a:lvl4pPr marL="1076325" indent="-266700">
              <a:lnSpc>
                <a:spcPct val="150000"/>
              </a:lnSpc>
              <a:buClr>
                <a:schemeClr val="bg1"/>
              </a:buClr>
              <a:buFont typeface="+mj-lt"/>
              <a:buAutoNum type="arabicPeriod"/>
              <a:defRPr>
                <a:solidFill>
                  <a:schemeClr val="bg1"/>
                </a:solidFill>
              </a:defRPr>
            </a:lvl4pPr>
            <a:lvl5pPr marL="1343025" indent="-266700">
              <a:lnSpc>
                <a:spcPct val="150000"/>
              </a:lnSpc>
              <a:buClr>
                <a:schemeClr val="bg1"/>
              </a:buClr>
              <a:buFont typeface="+mj-lt"/>
              <a:buAutoNum type="arabicPeriod"/>
              <a:defRPr>
                <a:solidFill>
                  <a:schemeClr val="bg1"/>
                </a:solidFill>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grpSp>
        <p:nvGrpSpPr>
          <p:cNvPr id="7" name="Grupp 6">
            <a:extLst>
              <a:ext uri="{FF2B5EF4-FFF2-40B4-BE49-F238E27FC236}">
                <a16:creationId xmlns:a16="http://schemas.microsoft.com/office/drawing/2014/main" id="{6A9CA4BC-5F6B-4B28-818A-33D7C68D01A1}"/>
              </a:ext>
            </a:extLst>
          </p:cNvPr>
          <p:cNvGrpSpPr/>
          <p:nvPr userDrawn="1"/>
        </p:nvGrpSpPr>
        <p:grpSpPr>
          <a:xfrm>
            <a:off x="276224" y="5972873"/>
            <a:ext cx="11610975" cy="635085"/>
            <a:chOff x="276224" y="5972873"/>
            <a:chExt cx="11610975" cy="635085"/>
          </a:xfrm>
        </p:grpSpPr>
        <p:pic>
          <p:nvPicPr>
            <p:cNvPr id="8" name="Bild 7">
              <a:extLst>
                <a:ext uri="{FF2B5EF4-FFF2-40B4-BE49-F238E27FC236}">
                  <a16:creationId xmlns:a16="http://schemas.microsoft.com/office/drawing/2014/main" id="{5C302DEC-A01F-473D-8D60-FD815D2C147E}"/>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276224" y="5972873"/>
              <a:ext cx="11610975" cy="165190"/>
            </a:xfrm>
            <a:prstGeom prst="rect">
              <a:avLst/>
            </a:prstGeom>
          </p:spPr>
        </p:pic>
        <p:grpSp>
          <p:nvGrpSpPr>
            <p:cNvPr id="10" name="Bild 7">
              <a:extLst>
                <a:ext uri="{FF2B5EF4-FFF2-40B4-BE49-F238E27FC236}">
                  <a16:creationId xmlns:a16="http://schemas.microsoft.com/office/drawing/2014/main" id="{9E541FE2-AEF6-40AB-B653-DCD841E8337B}"/>
                </a:ext>
              </a:extLst>
            </p:cNvPr>
            <p:cNvGrpSpPr/>
            <p:nvPr userDrawn="1"/>
          </p:nvGrpSpPr>
          <p:grpSpPr>
            <a:xfrm>
              <a:off x="10331566" y="6187753"/>
              <a:ext cx="1228230" cy="389397"/>
              <a:chOff x="10331566" y="6187753"/>
              <a:chExt cx="1228230" cy="389397"/>
            </a:xfrm>
            <a:solidFill>
              <a:schemeClr val="bg1"/>
            </a:solidFill>
          </p:grpSpPr>
          <p:sp>
            <p:nvSpPr>
              <p:cNvPr id="27" name="Frihandsfigur: Form 26">
                <a:extLst>
                  <a:ext uri="{FF2B5EF4-FFF2-40B4-BE49-F238E27FC236}">
                    <a16:creationId xmlns:a16="http://schemas.microsoft.com/office/drawing/2014/main" id="{69AD36EB-7E8B-40C4-865C-D8596E65BF08}"/>
                  </a:ext>
                </a:extLst>
              </p:cNvPr>
              <p:cNvSpPr/>
              <p:nvPr/>
            </p:nvSpPr>
            <p:spPr>
              <a:xfrm>
                <a:off x="10331566" y="6237594"/>
                <a:ext cx="47357" cy="156133"/>
              </a:xfrm>
              <a:custGeom>
                <a:avLst/>
                <a:gdLst>
                  <a:gd name="connsiteX0" fmla="*/ 2137 w 47357"/>
                  <a:gd name="connsiteY0" fmla="*/ 155158 h 156133"/>
                  <a:gd name="connsiteX1" fmla="*/ 603 w 47357"/>
                  <a:gd name="connsiteY1" fmla="*/ 155158 h 156133"/>
                  <a:gd name="connsiteX2" fmla="*/ -1570 w 47357"/>
                  <a:gd name="connsiteY2" fmla="*/ 145061 h 156133"/>
                  <a:gd name="connsiteX3" fmla="*/ 19137 w 47357"/>
                  <a:gd name="connsiteY3" fmla="*/ 111508 h 156133"/>
                  <a:gd name="connsiteX4" fmla="*/ 19137 w 47357"/>
                  <a:gd name="connsiteY4" fmla="*/ 56864 h 156133"/>
                  <a:gd name="connsiteX5" fmla="*/ 18753 w 47357"/>
                  <a:gd name="connsiteY5" fmla="*/ -975 h 156133"/>
                  <a:gd name="connsiteX6" fmla="*/ 32175 w 47357"/>
                  <a:gd name="connsiteY6" fmla="*/ -975 h 156133"/>
                  <a:gd name="connsiteX7" fmla="*/ 45788 w 47357"/>
                  <a:gd name="connsiteY7" fmla="*/ -975 h 156133"/>
                  <a:gd name="connsiteX8" fmla="*/ 44893 w 47357"/>
                  <a:gd name="connsiteY8" fmla="*/ 62296 h 156133"/>
                  <a:gd name="connsiteX9" fmla="*/ 45596 w 47357"/>
                  <a:gd name="connsiteY9" fmla="*/ 110804 h 156133"/>
                  <a:gd name="connsiteX10" fmla="*/ 2456 w 47357"/>
                  <a:gd name="connsiteY10" fmla="*/ 155158 h 156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7357" h="156133">
                    <a:moveTo>
                      <a:pt x="2137" y="155158"/>
                    </a:moveTo>
                    <a:lnTo>
                      <a:pt x="603" y="155158"/>
                    </a:lnTo>
                    <a:lnTo>
                      <a:pt x="-1570" y="145061"/>
                    </a:lnTo>
                    <a:cubicBezTo>
                      <a:pt x="20415" y="144677"/>
                      <a:pt x="18945" y="126846"/>
                      <a:pt x="19137" y="111508"/>
                    </a:cubicBezTo>
                    <a:cubicBezTo>
                      <a:pt x="19520" y="92909"/>
                      <a:pt x="19137" y="75654"/>
                      <a:pt x="19137" y="56864"/>
                    </a:cubicBezTo>
                    <a:cubicBezTo>
                      <a:pt x="19137" y="35071"/>
                      <a:pt x="18753" y="14683"/>
                      <a:pt x="18753" y="-975"/>
                    </a:cubicBezTo>
                    <a:cubicBezTo>
                      <a:pt x="22716" y="-975"/>
                      <a:pt x="27446" y="-975"/>
                      <a:pt x="32175" y="-975"/>
                    </a:cubicBezTo>
                    <a:cubicBezTo>
                      <a:pt x="36904" y="-975"/>
                      <a:pt x="41761" y="-975"/>
                      <a:pt x="45788" y="-975"/>
                    </a:cubicBezTo>
                    <a:cubicBezTo>
                      <a:pt x="45788" y="16345"/>
                      <a:pt x="44893" y="38650"/>
                      <a:pt x="44893" y="62296"/>
                    </a:cubicBezTo>
                    <a:cubicBezTo>
                      <a:pt x="44893" y="70029"/>
                      <a:pt x="45404" y="98853"/>
                      <a:pt x="45596" y="110804"/>
                    </a:cubicBezTo>
                    <a:cubicBezTo>
                      <a:pt x="45596" y="136369"/>
                      <a:pt x="30513" y="155158"/>
                      <a:pt x="2456" y="155158"/>
                    </a:cubicBezTo>
                  </a:path>
                </a:pathLst>
              </a:custGeom>
              <a:grpFill/>
              <a:ln w="6363" cap="flat">
                <a:noFill/>
                <a:prstDash val="solid"/>
                <a:miter/>
              </a:ln>
            </p:spPr>
            <p:txBody>
              <a:bodyPr rtlCol="0" anchor="ctr"/>
              <a:lstStyle/>
              <a:p>
                <a:endParaRPr lang="sv-SE" dirty="0">
                  <a:solidFill>
                    <a:schemeClr val="bg1"/>
                  </a:solidFill>
                </a:endParaRPr>
              </a:p>
            </p:txBody>
          </p:sp>
          <p:sp>
            <p:nvSpPr>
              <p:cNvPr id="28" name="Frihandsfigur: Form 27">
                <a:extLst>
                  <a:ext uri="{FF2B5EF4-FFF2-40B4-BE49-F238E27FC236}">
                    <a16:creationId xmlns:a16="http://schemas.microsoft.com/office/drawing/2014/main" id="{CBB50836-F733-4EA6-94EE-E7B2E9A360F6}"/>
                  </a:ext>
                </a:extLst>
              </p:cNvPr>
              <p:cNvSpPr/>
              <p:nvPr/>
            </p:nvSpPr>
            <p:spPr>
              <a:xfrm>
                <a:off x="10398864" y="6187753"/>
                <a:ext cx="149613" cy="183030"/>
              </a:xfrm>
              <a:custGeom>
                <a:avLst/>
                <a:gdLst>
                  <a:gd name="connsiteX0" fmla="*/ 54032 w 149613"/>
                  <a:gd name="connsiteY0" fmla="*/ 26497 h 183030"/>
                  <a:gd name="connsiteX1" fmla="*/ 40803 w 149613"/>
                  <a:gd name="connsiteY1" fmla="*/ 12251 h 183030"/>
                  <a:gd name="connsiteX2" fmla="*/ 55055 w 149613"/>
                  <a:gd name="connsiteY2" fmla="*/ -965 h 183030"/>
                  <a:gd name="connsiteX3" fmla="*/ 68284 w 149613"/>
                  <a:gd name="connsiteY3" fmla="*/ 12820 h 183030"/>
                  <a:gd name="connsiteX4" fmla="*/ 54096 w 149613"/>
                  <a:gd name="connsiteY4" fmla="*/ 26497 h 183030"/>
                  <a:gd name="connsiteX5" fmla="*/ 54032 w 149613"/>
                  <a:gd name="connsiteY5" fmla="*/ 26497 h 183030"/>
                  <a:gd name="connsiteX6" fmla="*/ 92378 w 149613"/>
                  <a:gd name="connsiteY6" fmla="*/ 26497 h 183030"/>
                  <a:gd name="connsiteX7" fmla="*/ 79149 w 149613"/>
                  <a:gd name="connsiteY7" fmla="*/ 12251 h 183030"/>
                  <a:gd name="connsiteX8" fmla="*/ 93401 w 149613"/>
                  <a:gd name="connsiteY8" fmla="*/ -965 h 183030"/>
                  <a:gd name="connsiteX9" fmla="*/ 106630 w 149613"/>
                  <a:gd name="connsiteY9" fmla="*/ 12820 h 183030"/>
                  <a:gd name="connsiteX10" fmla="*/ 92442 w 149613"/>
                  <a:gd name="connsiteY10" fmla="*/ 26497 h 183030"/>
                  <a:gd name="connsiteX11" fmla="*/ 92378 w 149613"/>
                  <a:gd name="connsiteY11" fmla="*/ 26497 h 183030"/>
                  <a:gd name="connsiteX12" fmla="*/ 73205 w 149613"/>
                  <a:gd name="connsiteY12" fmla="*/ 56279 h 183030"/>
                  <a:gd name="connsiteX13" fmla="*/ 27957 w 149613"/>
                  <a:gd name="connsiteY13" fmla="*/ 114502 h 183030"/>
                  <a:gd name="connsiteX14" fmla="*/ 73205 w 149613"/>
                  <a:gd name="connsiteY14" fmla="*/ 172533 h 183030"/>
                  <a:gd name="connsiteX15" fmla="*/ 118453 w 149613"/>
                  <a:gd name="connsiteY15" fmla="*/ 114502 h 183030"/>
                  <a:gd name="connsiteX16" fmla="*/ 73205 w 149613"/>
                  <a:gd name="connsiteY16" fmla="*/ 56279 h 183030"/>
                  <a:gd name="connsiteX17" fmla="*/ 73205 w 149613"/>
                  <a:gd name="connsiteY17" fmla="*/ 182055 h 183030"/>
                  <a:gd name="connsiteX18" fmla="*/ -1570 w 149613"/>
                  <a:gd name="connsiteY18" fmla="*/ 114502 h 183030"/>
                  <a:gd name="connsiteX19" fmla="*/ 73205 w 149613"/>
                  <a:gd name="connsiteY19" fmla="*/ 46501 h 183030"/>
                  <a:gd name="connsiteX20" fmla="*/ 148044 w 149613"/>
                  <a:gd name="connsiteY20" fmla="*/ 114502 h 183030"/>
                  <a:gd name="connsiteX21" fmla="*/ 73205 w 149613"/>
                  <a:gd name="connsiteY21" fmla="*/ 182055 h 183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49613" h="183030">
                    <a:moveTo>
                      <a:pt x="54032" y="26497"/>
                    </a:moveTo>
                    <a:cubicBezTo>
                      <a:pt x="46427" y="26216"/>
                      <a:pt x="40547" y="19837"/>
                      <a:pt x="40803" y="12251"/>
                    </a:cubicBezTo>
                    <a:cubicBezTo>
                      <a:pt x="41122" y="4672"/>
                      <a:pt x="47449" y="-1247"/>
                      <a:pt x="55055" y="-965"/>
                    </a:cubicBezTo>
                    <a:cubicBezTo>
                      <a:pt x="62468" y="-690"/>
                      <a:pt x="68284" y="5407"/>
                      <a:pt x="68284" y="12820"/>
                    </a:cubicBezTo>
                    <a:cubicBezTo>
                      <a:pt x="68156" y="20515"/>
                      <a:pt x="61765" y="26638"/>
                      <a:pt x="54096" y="26497"/>
                    </a:cubicBezTo>
                    <a:cubicBezTo>
                      <a:pt x="54096" y="26497"/>
                      <a:pt x="54032" y="26497"/>
                      <a:pt x="54032" y="26497"/>
                    </a:cubicBezTo>
                    <a:moveTo>
                      <a:pt x="92378" y="26497"/>
                    </a:moveTo>
                    <a:cubicBezTo>
                      <a:pt x="84773" y="26216"/>
                      <a:pt x="78893" y="19837"/>
                      <a:pt x="79149" y="12251"/>
                    </a:cubicBezTo>
                    <a:cubicBezTo>
                      <a:pt x="79468" y="4672"/>
                      <a:pt x="85795" y="-1247"/>
                      <a:pt x="93401" y="-965"/>
                    </a:cubicBezTo>
                    <a:cubicBezTo>
                      <a:pt x="100814" y="-690"/>
                      <a:pt x="106630" y="5407"/>
                      <a:pt x="106630" y="12820"/>
                    </a:cubicBezTo>
                    <a:cubicBezTo>
                      <a:pt x="106502" y="20515"/>
                      <a:pt x="100111" y="26638"/>
                      <a:pt x="92442" y="26497"/>
                    </a:cubicBezTo>
                    <a:cubicBezTo>
                      <a:pt x="92442" y="26497"/>
                      <a:pt x="92378" y="26497"/>
                      <a:pt x="92378" y="26497"/>
                    </a:cubicBezTo>
                    <a:moveTo>
                      <a:pt x="73205" y="56279"/>
                    </a:moveTo>
                    <a:cubicBezTo>
                      <a:pt x="51923" y="56279"/>
                      <a:pt x="27957" y="77178"/>
                      <a:pt x="27957" y="114502"/>
                    </a:cubicBezTo>
                    <a:cubicBezTo>
                      <a:pt x="27957" y="151825"/>
                      <a:pt x="51795" y="172533"/>
                      <a:pt x="73205" y="172533"/>
                    </a:cubicBezTo>
                    <a:cubicBezTo>
                      <a:pt x="94615" y="172533"/>
                      <a:pt x="118453" y="152337"/>
                      <a:pt x="118453" y="114502"/>
                    </a:cubicBezTo>
                    <a:cubicBezTo>
                      <a:pt x="118453" y="76667"/>
                      <a:pt x="94871" y="56279"/>
                      <a:pt x="73205" y="56279"/>
                    </a:cubicBezTo>
                    <a:moveTo>
                      <a:pt x="73205" y="182055"/>
                    </a:moveTo>
                    <a:cubicBezTo>
                      <a:pt x="29234" y="182055"/>
                      <a:pt x="-1570" y="153231"/>
                      <a:pt x="-1570" y="114502"/>
                    </a:cubicBezTo>
                    <a:cubicBezTo>
                      <a:pt x="-1570" y="75772"/>
                      <a:pt x="29234" y="46501"/>
                      <a:pt x="73205" y="46501"/>
                    </a:cubicBezTo>
                    <a:cubicBezTo>
                      <a:pt x="117175" y="46501"/>
                      <a:pt x="148044" y="75900"/>
                      <a:pt x="148044" y="114502"/>
                    </a:cubicBezTo>
                    <a:cubicBezTo>
                      <a:pt x="148044" y="153104"/>
                      <a:pt x="117367" y="182055"/>
                      <a:pt x="73205" y="182055"/>
                    </a:cubicBezTo>
                  </a:path>
                </a:pathLst>
              </a:custGeom>
              <a:grpFill/>
              <a:ln w="6363" cap="flat">
                <a:noFill/>
                <a:prstDash val="solid"/>
                <a:miter/>
              </a:ln>
            </p:spPr>
            <p:txBody>
              <a:bodyPr rtlCol="0" anchor="ctr"/>
              <a:lstStyle/>
              <a:p>
                <a:endParaRPr lang="sv-SE" dirty="0">
                  <a:solidFill>
                    <a:schemeClr val="bg1"/>
                  </a:solidFill>
                </a:endParaRPr>
              </a:p>
            </p:txBody>
          </p:sp>
          <p:sp>
            <p:nvSpPr>
              <p:cNvPr id="29" name="Frihandsfigur: Form 28">
                <a:extLst>
                  <a:ext uri="{FF2B5EF4-FFF2-40B4-BE49-F238E27FC236}">
                    <a16:creationId xmlns:a16="http://schemas.microsoft.com/office/drawing/2014/main" id="{75881654-DE7D-4DB6-B60C-AD0047CB3733}"/>
                  </a:ext>
                </a:extLst>
              </p:cNvPr>
              <p:cNvSpPr/>
              <p:nvPr/>
            </p:nvSpPr>
            <p:spPr>
              <a:xfrm>
                <a:off x="10569569" y="6237594"/>
                <a:ext cx="118681" cy="131591"/>
              </a:xfrm>
              <a:custGeom>
                <a:avLst/>
                <a:gdLst>
                  <a:gd name="connsiteX0" fmla="*/ 116664 w 118681"/>
                  <a:gd name="connsiteY0" fmla="*/ 130617 h 131591"/>
                  <a:gd name="connsiteX1" fmla="*/ 105736 w 118681"/>
                  <a:gd name="connsiteY1" fmla="*/ 130617 h 131591"/>
                  <a:gd name="connsiteX2" fmla="*/ 96085 w 118681"/>
                  <a:gd name="connsiteY2" fmla="*/ 130617 h 131591"/>
                  <a:gd name="connsiteX3" fmla="*/ 45404 w 118681"/>
                  <a:gd name="connsiteY3" fmla="*/ 70924 h 131591"/>
                  <a:gd name="connsiteX4" fmla="*/ 10445 w 118681"/>
                  <a:gd name="connsiteY4" fmla="*/ 31811 h 131591"/>
                  <a:gd name="connsiteX5" fmla="*/ 10445 w 118681"/>
                  <a:gd name="connsiteY5" fmla="*/ 64086 h 131591"/>
                  <a:gd name="connsiteX6" fmla="*/ 11212 w 118681"/>
                  <a:gd name="connsiteY6" fmla="*/ 129019 h 131591"/>
                  <a:gd name="connsiteX7" fmla="*/ 4821 w 118681"/>
                  <a:gd name="connsiteY7" fmla="*/ 129019 h 131591"/>
                  <a:gd name="connsiteX8" fmla="*/ -1570 w 118681"/>
                  <a:gd name="connsiteY8" fmla="*/ 129019 h 131591"/>
                  <a:gd name="connsiteX9" fmla="*/ -1570 w 118681"/>
                  <a:gd name="connsiteY9" fmla="*/ 64278 h 131591"/>
                  <a:gd name="connsiteX10" fmla="*/ -1570 w 118681"/>
                  <a:gd name="connsiteY10" fmla="*/ -975 h 131591"/>
                  <a:gd name="connsiteX11" fmla="*/ 9294 w 118681"/>
                  <a:gd name="connsiteY11" fmla="*/ -975 h 131591"/>
                  <a:gd name="connsiteX12" fmla="*/ 19009 w 118681"/>
                  <a:gd name="connsiteY12" fmla="*/ -975 h 131591"/>
                  <a:gd name="connsiteX13" fmla="*/ 66047 w 118681"/>
                  <a:gd name="connsiteY13" fmla="*/ 55266 h 131591"/>
                  <a:gd name="connsiteX14" fmla="*/ 104393 w 118681"/>
                  <a:gd name="connsiteY14" fmla="*/ 98726 h 131591"/>
                  <a:gd name="connsiteX15" fmla="*/ 104393 w 118681"/>
                  <a:gd name="connsiteY15" fmla="*/ 64278 h 131591"/>
                  <a:gd name="connsiteX16" fmla="*/ 103882 w 118681"/>
                  <a:gd name="connsiteY16" fmla="*/ -975 h 131591"/>
                  <a:gd name="connsiteX17" fmla="*/ 110273 w 118681"/>
                  <a:gd name="connsiteY17" fmla="*/ -975 h 131591"/>
                  <a:gd name="connsiteX18" fmla="*/ 117111 w 118681"/>
                  <a:gd name="connsiteY18" fmla="*/ -975 h 131591"/>
                  <a:gd name="connsiteX19" fmla="*/ 117111 w 118681"/>
                  <a:gd name="connsiteY19" fmla="*/ 64086 h 131591"/>
                  <a:gd name="connsiteX20" fmla="*/ 117111 w 118681"/>
                  <a:gd name="connsiteY20" fmla="*/ 130617 h 131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8681" h="131591">
                    <a:moveTo>
                      <a:pt x="116664" y="130617"/>
                    </a:moveTo>
                    <a:cubicBezTo>
                      <a:pt x="112510" y="130617"/>
                      <a:pt x="108995" y="130617"/>
                      <a:pt x="105736" y="130617"/>
                    </a:cubicBezTo>
                    <a:cubicBezTo>
                      <a:pt x="102476" y="130617"/>
                      <a:pt x="99345" y="130617"/>
                      <a:pt x="96085" y="130617"/>
                    </a:cubicBezTo>
                    <a:cubicBezTo>
                      <a:pt x="84709" y="118730"/>
                      <a:pt x="70521" y="100707"/>
                      <a:pt x="45404" y="70924"/>
                    </a:cubicBezTo>
                    <a:cubicBezTo>
                      <a:pt x="26231" y="48748"/>
                      <a:pt x="18562" y="40119"/>
                      <a:pt x="10445" y="31811"/>
                    </a:cubicBezTo>
                    <a:cubicBezTo>
                      <a:pt x="10445" y="35454"/>
                      <a:pt x="10445" y="57375"/>
                      <a:pt x="10445" y="64086"/>
                    </a:cubicBezTo>
                    <a:cubicBezTo>
                      <a:pt x="10445" y="78338"/>
                      <a:pt x="10828" y="111124"/>
                      <a:pt x="11212" y="129019"/>
                    </a:cubicBezTo>
                    <a:cubicBezTo>
                      <a:pt x="9678" y="129019"/>
                      <a:pt x="7122" y="129019"/>
                      <a:pt x="4821" y="129019"/>
                    </a:cubicBezTo>
                    <a:cubicBezTo>
                      <a:pt x="2520" y="129019"/>
                      <a:pt x="-100" y="129019"/>
                      <a:pt x="-1570" y="129019"/>
                    </a:cubicBezTo>
                    <a:cubicBezTo>
                      <a:pt x="-1570" y="112402"/>
                      <a:pt x="-1570" y="79424"/>
                      <a:pt x="-1570" y="64278"/>
                    </a:cubicBezTo>
                    <a:cubicBezTo>
                      <a:pt x="-1570" y="49131"/>
                      <a:pt x="-1570" y="15578"/>
                      <a:pt x="-1570" y="-975"/>
                    </a:cubicBezTo>
                    <a:lnTo>
                      <a:pt x="9294" y="-975"/>
                    </a:lnTo>
                    <a:lnTo>
                      <a:pt x="19009" y="-975"/>
                    </a:lnTo>
                    <a:cubicBezTo>
                      <a:pt x="32558" y="15450"/>
                      <a:pt x="38182" y="22480"/>
                      <a:pt x="66047" y="55266"/>
                    </a:cubicBezTo>
                    <a:cubicBezTo>
                      <a:pt x="86243" y="78849"/>
                      <a:pt x="93848" y="87733"/>
                      <a:pt x="104393" y="98726"/>
                    </a:cubicBezTo>
                    <a:cubicBezTo>
                      <a:pt x="104393" y="93868"/>
                      <a:pt x="104393" y="71691"/>
                      <a:pt x="104393" y="64278"/>
                    </a:cubicBezTo>
                    <a:cubicBezTo>
                      <a:pt x="104393" y="49834"/>
                      <a:pt x="104393" y="12382"/>
                      <a:pt x="103882" y="-975"/>
                    </a:cubicBezTo>
                    <a:lnTo>
                      <a:pt x="110273" y="-975"/>
                    </a:lnTo>
                    <a:lnTo>
                      <a:pt x="117111" y="-975"/>
                    </a:lnTo>
                    <a:cubicBezTo>
                      <a:pt x="117111" y="14491"/>
                      <a:pt x="117111" y="48620"/>
                      <a:pt x="117111" y="64086"/>
                    </a:cubicBezTo>
                    <a:cubicBezTo>
                      <a:pt x="117111" y="79552"/>
                      <a:pt x="117111" y="114575"/>
                      <a:pt x="117111" y="130617"/>
                    </a:cubicBezTo>
                  </a:path>
                </a:pathLst>
              </a:custGeom>
              <a:grpFill/>
              <a:ln w="6363" cap="flat">
                <a:noFill/>
                <a:prstDash val="solid"/>
                <a:miter/>
              </a:ln>
            </p:spPr>
            <p:txBody>
              <a:bodyPr rtlCol="0" anchor="ctr"/>
              <a:lstStyle/>
              <a:p>
                <a:endParaRPr lang="sv-SE" dirty="0">
                  <a:solidFill>
                    <a:schemeClr val="bg1"/>
                  </a:solidFill>
                </a:endParaRPr>
              </a:p>
            </p:txBody>
          </p:sp>
          <p:sp>
            <p:nvSpPr>
              <p:cNvPr id="30" name="Frihandsfigur: Form 29">
                <a:extLst>
                  <a:ext uri="{FF2B5EF4-FFF2-40B4-BE49-F238E27FC236}">
                    <a16:creationId xmlns:a16="http://schemas.microsoft.com/office/drawing/2014/main" id="{3C7A0227-308E-4FEF-8E15-5D1944C1816E}"/>
                  </a:ext>
                </a:extLst>
              </p:cNvPr>
              <p:cNvSpPr/>
              <p:nvPr/>
            </p:nvSpPr>
            <p:spPr>
              <a:xfrm>
                <a:off x="10717905" y="6237530"/>
                <a:ext cx="114974" cy="130249"/>
              </a:xfrm>
              <a:custGeom>
                <a:avLst/>
                <a:gdLst>
                  <a:gd name="connsiteX0" fmla="*/ 113214 w 114974"/>
                  <a:gd name="connsiteY0" fmla="*/ 129275 h 130249"/>
                  <a:gd name="connsiteX1" fmla="*/ 96596 w 114974"/>
                  <a:gd name="connsiteY1" fmla="*/ 129275 h 130249"/>
                  <a:gd name="connsiteX2" fmla="*/ 78446 w 114974"/>
                  <a:gd name="connsiteY2" fmla="*/ 129275 h 130249"/>
                  <a:gd name="connsiteX3" fmla="*/ 52882 w 114974"/>
                  <a:gd name="connsiteY3" fmla="*/ 98214 h 130249"/>
                  <a:gd name="connsiteX4" fmla="*/ 31791 w 114974"/>
                  <a:gd name="connsiteY4" fmla="*/ 73928 h 130249"/>
                  <a:gd name="connsiteX5" fmla="*/ 24953 w 114974"/>
                  <a:gd name="connsiteY5" fmla="*/ 80319 h 130249"/>
                  <a:gd name="connsiteX6" fmla="*/ 25464 w 114974"/>
                  <a:gd name="connsiteY6" fmla="*/ 129019 h 130249"/>
                  <a:gd name="connsiteX7" fmla="*/ 12107 w 114974"/>
                  <a:gd name="connsiteY7" fmla="*/ 129019 h 130249"/>
                  <a:gd name="connsiteX8" fmla="*/ -1570 w 114974"/>
                  <a:gd name="connsiteY8" fmla="*/ 129019 h 130249"/>
                  <a:gd name="connsiteX9" fmla="*/ -1058 w 114974"/>
                  <a:gd name="connsiteY9" fmla="*/ 62488 h 130249"/>
                  <a:gd name="connsiteX10" fmla="*/ -1570 w 114974"/>
                  <a:gd name="connsiteY10" fmla="*/ -975 h 130249"/>
                  <a:gd name="connsiteX11" fmla="*/ 11724 w 114974"/>
                  <a:gd name="connsiteY11" fmla="*/ -975 h 130249"/>
                  <a:gd name="connsiteX12" fmla="*/ 25464 w 114974"/>
                  <a:gd name="connsiteY12" fmla="*/ -975 h 130249"/>
                  <a:gd name="connsiteX13" fmla="*/ 24953 w 114974"/>
                  <a:gd name="connsiteY13" fmla="*/ 62488 h 130249"/>
                  <a:gd name="connsiteX14" fmla="*/ 54863 w 114974"/>
                  <a:gd name="connsiteY14" fmla="*/ 33473 h 130249"/>
                  <a:gd name="connsiteX15" fmla="*/ 88544 w 114974"/>
                  <a:gd name="connsiteY15" fmla="*/ -975 h 130249"/>
                  <a:gd name="connsiteX16" fmla="*/ 98003 w 114974"/>
                  <a:gd name="connsiteY16" fmla="*/ -975 h 130249"/>
                  <a:gd name="connsiteX17" fmla="*/ 107334 w 114974"/>
                  <a:gd name="connsiteY17" fmla="*/ -975 h 130249"/>
                  <a:gd name="connsiteX18" fmla="*/ 49047 w 114974"/>
                  <a:gd name="connsiteY18" fmla="*/ 56544 h 130249"/>
                  <a:gd name="connsiteX19" fmla="*/ 72694 w 114974"/>
                  <a:gd name="connsiteY19" fmla="*/ 83387 h 130249"/>
                  <a:gd name="connsiteX20" fmla="*/ 113405 w 114974"/>
                  <a:gd name="connsiteY20" fmla="*/ 129019 h 130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4974" h="130249">
                    <a:moveTo>
                      <a:pt x="113214" y="129275"/>
                    </a:moveTo>
                    <a:cubicBezTo>
                      <a:pt x="108739" y="129275"/>
                      <a:pt x="102796" y="129275"/>
                      <a:pt x="96596" y="129275"/>
                    </a:cubicBezTo>
                    <a:cubicBezTo>
                      <a:pt x="90397" y="129275"/>
                      <a:pt x="83814" y="129275"/>
                      <a:pt x="78446" y="129275"/>
                    </a:cubicBezTo>
                    <a:cubicBezTo>
                      <a:pt x="69434" y="118410"/>
                      <a:pt x="63874" y="111188"/>
                      <a:pt x="52882" y="98214"/>
                    </a:cubicBezTo>
                    <a:cubicBezTo>
                      <a:pt x="43295" y="87094"/>
                      <a:pt x="31791" y="73928"/>
                      <a:pt x="31791" y="73928"/>
                    </a:cubicBezTo>
                    <a:lnTo>
                      <a:pt x="24953" y="80319"/>
                    </a:lnTo>
                    <a:cubicBezTo>
                      <a:pt x="24953" y="103391"/>
                      <a:pt x="24953" y="114384"/>
                      <a:pt x="25464" y="129019"/>
                    </a:cubicBezTo>
                    <a:cubicBezTo>
                      <a:pt x="21119" y="129019"/>
                      <a:pt x="16644" y="129019"/>
                      <a:pt x="12107" y="129019"/>
                    </a:cubicBezTo>
                    <a:cubicBezTo>
                      <a:pt x="7570" y="129019"/>
                      <a:pt x="2904" y="129019"/>
                      <a:pt x="-1570" y="129019"/>
                    </a:cubicBezTo>
                    <a:cubicBezTo>
                      <a:pt x="-1570" y="107162"/>
                      <a:pt x="-1058" y="79233"/>
                      <a:pt x="-1058" y="62488"/>
                    </a:cubicBezTo>
                    <a:cubicBezTo>
                      <a:pt x="-1058" y="45744"/>
                      <a:pt x="-1570" y="10401"/>
                      <a:pt x="-1570" y="-975"/>
                    </a:cubicBezTo>
                    <a:cubicBezTo>
                      <a:pt x="2648" y="-975"/>
                      <a:pt x="7186" y="-975"/>
                      <a:pt x="11724" y="-975"/>
                    </a:cubicBezTo>
                    <a:cubicBezTo>
                      <a:pt x="16261" y="-975"/>
                      <a:pt x="20927" y="-975"/>
                      <a:pt x="25464" y="-975"/>
                    </a:cubicBezTo>
                    <a:cubicBezTo>
                      <a:pt x="25464" y="12702"/>
                      <a:pt x="24953" y="41398"/>
                      <a:pt x="24953" y="62488"/>
                    </a:cubicBezTo>
                    <a:cubicBezTo>
                      <a:pt x="37735" y="50601"/>
                      <a:pt x="45085" y="43315"/>
                      <a:pt x="54863" y="33473"/>
                    </a:cubicBezTo>
                    <a:cubicBezTo>
                      <a:pt x="61254" y="27082"/>
                      <a:pt x="79916" y="7909"/>
                      <a:pt x="88544" y="-975"/>
                    </a:cubicBezTo>
                    <a:cubicBezTo>
                      <a:pt x="92059" y="-975"/>
                      <a:pt x="94935" y="-975"/>
                      <a:pt x="98003" y="-975"/>
                    </a:cubicBezTo>
                    <a:cubicBezTo>
                      <a:pt x="101071" y="-975"/>
                      <a:pt x="103882" y="-975"/>
                      <a:pt x="107334" y="-975"/>
                    </a:cubicBezTo>
                    <a:cubicBezTo>
                      <a:pt x="87138" y="18198"/>
                      <a:pt x="68348" y="36860"/>
                      <a:pt x="49047" y="56544"/>
                    </a:cubicBezTo>
                    <a:lnTo>
                      <a:pt x="72694" y="83387"/>
                    </a:lnTo>
                    <a:cubicBezTo>
                      <a:pt x="85476" y="97959"/>
                      <a:pt x="97044" y="110932"/>
                      <a:pt x="113405" y="129019"/>
                    </a:cubicBezTo>
                  </a:path>
                </a:pathLst>
              </a:custGeom>
              <a:grpFill/>
              <a:ln w="6363" cap="flat">
                <a:noFill/>
                <a:prstDash val="solid"/>
                <a:miter/>
              </a:ln>
            </p:spPr>
            <p:txBody>
              <a:bodyPr rtlCol="0" anchor="ctr"/>
              <a:lstStyle/>
              <a:p>
                <a:endParaRPr lang="sv-SE" dirty="0">
                  <a:solidFill>
                    <a:schemeClr val="bg1"/>
                  </a:solidFill>
                </a:endParaRPr>
              </a:p>
            </p:txBody>
          </p:sp>
          <p:sp>
            <p:nvSpPr>
              <p:cNvPr id="31" name="Frihandsfigur: Form 30">
                <a:extLst>
                  <a:ext uri="{FF2B5EF4-FFF2-40B4-BE49-F238E27FC236}">
                    <a16:creationId xmlns:a16="http://schemas.microsoft.com/office/drawing/2014/main" id="{FE3A8E81-22DF-46F0-8318-8943DCEEAF09}"/>
                  </a:ext>
                </a:extLst>
              </p:cNvPr>
              <p:cNvSpPr/>
              <p:nvPr/>
            </p:nvSpPr>
            <p:spPr>
              <a:xfrm>
                <a:off x="10833455" y="6187753"/>
                <a:ext cx="149613" cy="183285"/>
              </a:xfrm>
              <a:custGeom>
                <a:avLst/>
                <a:gdLst>
                  <a:gd name="connsiteX0" fmla="*/ 54032 w 149613"/>
                  <a:gd name="connsiteY0" fmla="*/ 26497 h 183285"/>
                  <a:gd name="connsiteX1" fmla="*/ 39396 w 149613"/>
                  <a:gd name="connsiteY1" fmla="*/ 13728 h 183285"/>
                  <a:gd name="connsiteX2" fmla="*/ 52178 w 149613"/>
                  <a:gd name="connsiteY2" fmla="*/ -921 h 183285"/>
                  <a:gd name="connsiteX3" fmla="*/ 54032 w 149613"/>
                  <a:gd name="connsiteY3" fmla="*/ -921 h 183285"/>
                  <a:gd name="connsiteX4" fmla="*/ 68668 w 149613"/>
                  <a:gd name="connsiteY4" fmla="*/ 11849 h 183285"/>
                  <a:gd name="connsiteX5" fmla="*/ 55885 w 149613"/>
                  <a:gd name="connsiteY5" fmla="*/ 26497 h 183285"/>
                  <a:gd name="connsiteX6" fmla="*/ 54032 w 149613"/>
                  <a:gd name="connsiteY6" fmla="*/ 26497 h 183285"/>
                  <a:gd name="connsiteX7" fmla="*/ 92378 w 149613"/>
                  <a:gd name="connsiteY7" fmla="*/ 26497 h 183285"/>
                  <a:gd name="connsiteX8" fmla="*/ 79149 w 149613"/>
                  <a:gd name="connsiteY8" fmla="*/ 12251 h 183285"/>
                  <a:gd name="connsiteX9" fmla="*/ 93401 w 149613"/>
                  <a:gd name="connsiteY9" fmla="*/ -965 h 183285"/>
                  <a:gd name="connsiteX10" fmla="*/ 106630 w 149613"/>
                  <a:gd name="connsiteY10" fmla="*/ 12820 h 183285"/>
                  <a:gd name="connsiteX11" fmla="*/ 92442 w 149613"/>
                  <a:gd name="connsiteY11" fmla="*/ 26497 h 183285"/>
                  <a:gd name="connsiteX12" fmla="*/ 92378 w 149613"/>
                  <a:gd name="connsiteY12" fmla="*/ 26497 h 183285"/>
                  <a:gd name="connsiteX13" fmla="*/ 73205 w 149613"/>
                  <a:gd name="connsiteY13" fmla="*/ 56279 h 183285"/>
                  <a:gd name="connsiteX14" fmla="*/ 27957 w 149613"/>
                  <a:gd name="connsiteY14" fmla="*/ 114502 h 183285"/>
                  <a:gd name="connsiteX15" fmla="*/ 73205 w 149613"/>
                  <a:gd name="connsiteY15" fmla="*/ 172533 h 183285"/>
                  <a:gd name="connsiteX16" fmla="*/ 118453 w 149613"/>
                  <a:gd name="connsiteY16" fmla="*/ 114502 h 183285"/>
                  <a:gd name="connsiteX17" fmla="*/ 73205 w 149613"/>
                  <a:gd name="connsiteY17" fmla="*/ 56535 h 183285"/>
                  <a:gd name="connsiteX18" fmla="*/ 73205 w 149613"/>
                  <a:gd name="connsiteY18" fmla="*/ 182311 h 183285"/>
                  <a:gd name="connsiteX19" fmla="*/ -1570 w 149613"/>
                  <a:gd name="connsiteY19" fmla="*/ 114757 h 183285"/>
                  <a:gd name="connsiteX20" fmla="*/ 73205 w 149613"/>
                  <a:gd name="connsiteY20" fmla="*/ 46756 h 183285"/>
                  <a:gd name="connsiteX21" fmla="*/ 148044 w 149613"/>
                  <a:gd name="connsiteY21" fmla="*/ 114757 h 183285"/>
                  <a:gd name="connsiteX22" fmla="*/ 73205 w 149613"/>
                  <a:gd name="connsiteY22" fmla="*/ 182311 h 183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9613" h="183285">
                    <a:moveTo>
                      <a:pt x="54032" y="26497"/>
                    </a:moveTo>
                    <a:cubicBezTo>
                      <a:pt x="46490" y="27015"/>
                      <a:pt x="39908" y="21295"/>
                      <a:pt x="39396" y="13728"/>
                    </a:cubicBezTo>
                    <a:cubicBezTo>
                      <a:pt x="38885" y="6154"/>
                      <a:pt x="44573" y="-403"/>
                      <a:pt x="52178" y="-921"/>
                    </a:cubicBezTo>
                    <a:cubicBezTo>
                      <a:pt x="52754" y="-965"/>
                      <a:pt x="53393" y="-965"/>
                      <a:pt x="54032" y="-921"/>
                    </a:cubicBezTo>
                    <a:cubicBezTo>
                      <a:pt x="61574" y="-1438"/>
                      <a:pt x="68156" y="4282"/>
                      <a:pt x="68668" y="11849"/>
                    </a:cubicBezTo>
                    <a:cubicBezTo>
                      <a:pt x="69179" y="19422"/>
                      <a:pt x="63490" y="25979"/>
                      <a:pt x="55885" y="26497"/>
                    </a:cubicBezTo>
                    <a:cubicBezTo>
                      <a:pt x="55310" y="26542"/>
                      <a:pt x="54671" y="26542"/>
                      <a:pt x="54032" y="26497"/>
                    </a:cubicBezTo>
                    <a:moveTo>
                      <a:pt x="92378" y="26497"/>
                    </a:moveTo>
                    <a:cubicBezTo>
                      <a:pt x="84773" y="26216"/>
                      <a:pt x="78893" y="19837"/>
                      <a:pt x="79149" y="12251"/>
                    </a:cubicBezTo>
                    <a:cubicBezTo>
                      <a:pt x="79468" y="4672"/>
                      <a:pt x="85795" y="-1247"/>
                      <a:pt x="93401" y="-965"/>
                    </a:cubicBezTo>
                    <a:cubicBezTo>
                      <a:pt x="100814" y="-690"/>
                      <a:pt x="106630" y="5407"/>
                      <a:pt x="106630" y="12820"/>
                    </a:cubicBezTo>
                    <a:cubicBezTo>
                      <a:pt x="106502" y="20515"/>
                      <a:pt x="100111" y="26638"/>
                      <a:pt x="92442" y="26497"/>
                    </a:cubicBezTo>
                    <a:cubicBezTo>
                      <a:pt x="92442" y="26497"/>
                      <a:pt x="92378" y="26497"/>
                      <a:pt x="92378" y="26497"/>
                    </a:cubicBezTo>
                    <a:moveTo>
                      <a:pt x="73205" y="56279"/>
                    </a:moveTo>
                    <a:cubicBezTo>
                      <a:pt x="51987" y="56279"/>
                      <a:pt x="27957" y="77178"/>
                      <a:pt x="27957" y="114502"/>
                    </a:cubicBezTo>
                    <a:cubicBezTo>
                      <a:pt x="27957" y="151825"/>
                      <a:pt x="51795" y="172533"/>
                      <a:pt x="73205" y="172533"/>
                    </a:cubicBezTo>
                    <a:cubicBezTo>
                      <a:pt x="94615" y="172533"/>
                      <a:pt x="118453" y="152337"/>
                      <a:pt x="118453" y="114502"/>
                    </a:cubicBezTo>
                    <a:cubicBezTo>
                      <a:pt x="118453" y="76667"/>
                      <a:pt x="94871" y="56535"/>
                      <a:pt x="73205" y="56535"/>
                    </a:cubicBezTo>
                    <a:moveTo>
                      <a:pt x="73205" y="182311"/>
                    </a:moveTo>
                    <a:cubicBezTo>
                      <a:pt x="29234" y="182311"/>
                      <a:pt x="-1570" y="153487"/>
                      <a:pt x="-1570" y="114757"/>
                    </a:cubicBezTo>
                    <a:cubicBezTo>
                      <a:pt x="-1570" y="76028"/>
                      <a:pt x="29234" y="46756"/>
                      <a:pt x="73205" y="46756"/>
                    </a:cubicBezTo>
                    <a:cubicBezTo>
                      <a:pt x="117175" y="46756"/>
                      <a:pt x="148044" y="76155"/>
                      <a:pt x="148044" y="114757"/>
                    </a:cubicBezTo>
                    <a:cubicBezTo>
                      <a:pt x="148044" y="153359"/>
                      <a:pt x="117367" y="182311"/>
                      <a:pt x="73205" y="182311"/>
                    </a:cubicBezTo>
                  </a:path>
                </a:pathLst>
              </a:custGeom>
              <a:grpFill/>
              <a:ln w="6363" cap="flat">
                <a:noFill/>
                <a:prstDash val="solid"/>
                <a:miter/>
              </a:ln>
            </p:spPr>
            <p:txBody>
              <a:bodyPr rtlCol="0" anchor="ctr"/>
              <a:lstStyle/>
              <a:p>
                <a:endParaRPr lang="sv-SE" dirty="0">
                  <a:solidFill>
                    <a:schemeClr val="bg1"/>
                  </a:solidFill>
                </a:endParaRPr>
              </a:p>
            </p:txBody>
          </p:sp>
          <p:sp>
            <p:nvSpPr>
              <p:cNvPr id="32" name="Frihandsfigur: Form 31">
                <a:extLst>
                  <a:ext uri="{FF2B5EF4-FFF2-40B4-BE49-F238E27FC236}">
                    <a16:creationId xmlns:a16="http://schemas.microsoft.com/office/drawing/2014/main" id="{4345D007-BBCF-4357-8B80-F469D55E481B}"/>
                  </a:ext>
                </a:extLst>
              </p:cNvPr>
              <p:cNvSpPr/>
              <p:nvPr/>
            </p:nvSpPr>
            <p:spPr>
              <a:xfrm>
                <a:off x="11007547" y="6237594"/>
                <a:ext cx="89602" cy="129994"/>
              </a:xfrm>
              <a:custGeom>
                <a:avLst/>
                <a:gdLst>
                  <a:gd name="connsiteX0" fmla="*/ 24952 w 89602"/>
                  <a:gd name="connsiteY0" fmla="*/ 9314 h 129994"/>
                  <a:gd name="connsiteX1" fmla="*/ 24952 w 89602"/>
                  <a:gd name="connsiteY1" fmla="*/ 39033 h 129994"/>
                  <a:gd name="connsiteX2" fmla="*/ 24952 w 89602"/>
                  <a:gd name="connsiteY2" fmla="*/ 59740 h 129994"/>
                  <a:gd name="connsiteX3" fmla="*/ 34092 w 89602"/>
                  <a:gd name="connsiteY3" fmla="*/ 59740 h 129994"/>
                  <a:gd name="connsiteX4" fmla="*/ 61318 w 89602"/>
                  <a:gd name="connsiteY4" fmla="*/ 34176 h 129994"/>
                  <a:gd name="connsiteX5" fmla="*/ 35753 w 89602"/>
                  <a:gd name="connsiteY5" fmla="*/ 9314 h 129994"/>
                  <a:gd name="connsiteX6" fmla="*/ 25464 w 89602"/>
                  <a:gd name="connsiteY6" fmla="*/ 9314 h 129994"/>
                  <a:gd name="connsiteX7" fmla="*/ 25464 w 89602"/>
                  <a:gd name="connsiteY7" fmla="*/ 129019 h 129994"/>
                  <a:gd name="connsiteX8" fmla="*/ 11723 w 89602"/>
                  <a:gd name="connsiteY8" fmla="*/ 129019 h 129994"/>
                  <a:gd name="connsiteX9" fmla="*/ -1570 w 89602"/>
                  <a:gd name="connsiteY9" fmla="*/ 129019 h 129994"/>
                  <a:gd name="connsiteX10" fmla="*/ -1059 w 89602"/>
                  <a:gd name="connsiteY10" fmla="*/ 62296 h 129994"/>
                  <a:gd name="connsiteX11" fmla="*/ -1570 w 89602"/>
                  <a:gd name="connsiteY11" fmla="*/ -975 h 129994"/>
                  <a:gd name="connsiteX12" fmla="*/ 18242 w 89602"/>
                  <a:gd name="connsiteY12" fmla="*/ -592 h 129994"/>
                  <a:gd name="connsiteX13" fmla="*/ 46171 w 89602"/>
                  <a:gd name="connsiteY13" fmla="*/ -975 h 129994"/>
                  <a:gd name="connsiteX14" fmla="*/ 88033 w 89602"/>
                  <a:gd name="connsiteY14" fmla="*/ 33984 h 129994"/>
                  <a:gd name="connsiteX15" fmla="*/ 55183 w 89602"/>
                  <a:gd name="connsiteY15" fmla="*/ 68624 h 129994"/>
                  <a:gd name="connsiteX16" fmla="*/ 30065 w 89602"/>
                  <a:gd name="connsiteY16" fmla="*/ 70029 h 129994"/>
                  <a:gd name="connsiteX17" fmla="*/ 24952 w 89602"/>
                  <a:gd name="connsiteY17" fmla="*/ 70029 h 129994"/>
                  <a:gd name="connsiteX18" fmla="*/ 25464 w 89602"/>
                  <a:gd name="connsiteY18" fmla="*/ 129019 h 129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9602" h="129994">
                    <a:moveTo>
                      <a:pt x="24952" y="9314"/>
                    </a:moveTo>
                    <a:cubicBezTo>
                      <a:pt x="24952" y="17431"/>
                      <a:pt x="24952" y="39033"/>
                      <a:pt x="24952" y="39033"/>
                    </a:cubicBezTo>
                    <a:lnTo>
                      <a:pt x="24952" y="59740"/>
                    </a:lnTo>
                    <a:lnTo>
                      <a:pt x="34092" y="59740"/>
                    </a:lnTo>
                    <a:cubicBezTo>
                      <a:pt x="47449" y="59740"/>
                      <a:pt x="61318" y="53988"/>
                      <a:pt x="61318" y="34176"/>
                    </a:cubicBezTo>
                    <a:cubicBezTo>
                      <a:pt x="61318" y="16856"/>
                      <a:pt x="52690" y="9314"/>
                      <a:pt x="35753" y="9314"/>
                    </a:cubicBezTo>
                    <a:lnTo>
                      <a:pt x="25464" y="9314"/>
                    </a:lnTo>
                    <a:moveTo>
                      <a:pt x="25464" y="129019"/>
                    </a:moveTo>
                    <a:cubicBezTo>
                      <a:pt x="21118" y="129019"/>
                      <a:pt x="16388" y="129019"/>
                      <a:pt x="11723" y="129019"/>
                    </a:cubicBezTo>
                    <a:cubicBezTo>
                      <a:pt x="7058" y="129019"/>
                      <a:pt x="2456" y="129019"/>
                      <a:pt x="-1570" y="129019"/>
                    </a:cubicBezTo>
                    <a:cubicBezTo>
                      <a:pt x="-1570" y="118921"/>
                      <a:pt x="-1059" y="81597"/>
                      <a:pt x="-1059" y="62296"/>
                    </a:cubicBezTo>
                    <a:cubicBezTo>
                      <a:pt x="-1059" y="35774"/>
                      <a:pt x="-1570" y="3499"/>
                      <a:pt x="-1570" y="-975"/>
                    </a:cubicBezTo>
                    <a:cubicBezTo>
                      <a:pt x="4821" y="-975"/>
                      <a:pt x="10317" y="-592"/>
                      <a:pt x="18242" y="-592"/>
                    </a:cubicBezTo>
                    <a:cubicBezTo>
                      <a:pt x="29426" y="-592"/>
                      <a:pt x="35179" y="-975"/>
                      <a:pt x="46171" y="-975"/>
                    </a:cubicBezTo>
                    <a:cubicBezTo>
                      <a:pt x="67453" y="-975"/>
                      <a:pt x="88033" y="11807"/>
                      <a:pt x="88033" y="33984"/>
                    </a:cubicBezTo>
                    <a:cubicBezTo>
                      <a:pt x="88033" y="53796"/>
                      <a:pt x="71096" y="65173"/>
                      <a:pt x="55183" y="68624"/>
                    </a:cubicBezTo>
                    <a:cubicBezTo>
                      <a:pt x="46874" y="69793"/>
                      <a:pt x="38438" y="70260"/>
                      <a:pt x="30065" y="70029"/>
                    </a:cubicBezTo>
                    <a:lnTo>
                      <a:pt x="24952" y="70029"/>
                    </a:lnTo>
                    <a:cubicBezTo>
                      <a:pt x="24952" y="102305"/>
                      <a:pt x="24952" y="114383"/>
                      <a:pt x="25464" y="129019"/>
                    </a:cubicBezTo>
                  </a:path>
                </a:pathLst>
              </a:custGeom>
              <a:grpFill/>
              <a:ln w="6363" cap="flat">
                <a:noFill/>
                <a:prstDash val="solid"/>
                <a:miter/>
              </a:ln>
            </p:spPr>
            <p:txBody>
              <a:bodyPr rtlCol="0" anchor="ctr"/>
              <a:lstStyle/>
              <a:p>
                <a:endParaRPr lang="sv-SE" dirty="0">
                  <a:solidFill>
                    <a:schemeClr val="bg1"/>
                  </a:solidFill>
                </a:endParaRPr>
              </a:p>
            </p:txBody>
          </p:sp>
          <p:sp>
            <p:nvSpPr>
              <p:cNvPr id="33" name="Frihandsfigur: Form 32">
                <a:extLst>
                  <a:ext uri="{FF2B5EF4-FFF2-40B4-BE49-F238E27FC236}">
                    <a16:creationId xmlns:a16="http://schemas.microsoft.com/office/drawing/2014/main" id="{477280ED-39D3-40CE-895C-4BF3BAFA4F02}"/>
                  </a:ext>
                </a:extLst>
              </p:cNvPr>
              <p:cNvSpPr/>
              <p:nvPr/>
            </p:nvSpPr>
            <p:spPr>
              <a:xfrm>
                <a:off x="11117217" y="6237594"/>
                <a:ext cx="27034" cy="129994"/>
              </a:xfrm>
              <a:custGeom>
                <a:avLst/>
                <a:gdLst>
                  <a:gd name="connsiteX0" fmla="*/ 25465 w 27034"/>
                  <a:gd name="connsiteY0" fmla="*/ 129019 h 129994"/>
                  <a:gd name="connsiteX1" fmla="*/ 11979 w 27034"/>
                  <a:gd name="connsiteY1" fmla="*/ 129019 h 129994"/>
                  <a:gd name="connsiteX2" fmla="*/ -1570 w 27034"/>
                  <a:gd name="connsiteY2" fmla="*/ 129019 h 129994"/>
                  <a:gd name="connsiteX3" fmla="*/ -1058 w 27034"/>
                  <a:gd name="connsiteY3" fmla="*/ 62488 h 129994"/>
                  <a:gd name="connsiteX4" fmla="*/ -1570 w 27034"/>
                  <a:gd name="connsiteY4" fmla="*/ -975 h 129994"/>
                  <a:gd name="connsiteX5" fmla="*/ 11979 w 27034"/>
                  <a:gd name="connsiteY5" fmla="*/ -975 h 129994"/>
                  <a:gd name="connsiteX6" fmla="*/ 25465 w 27034"/>
                  <a:gd name="connsiteY6" fmla="*/ -975 h 129994"/>
                  <a:gd name="connsiteX7" fmla="*/ 24889 w 27034"/>
                  <a:gd name="connsiteY7" fmla="*/ 62488 h 129994"/>
                  <a:gd name="connsiteX8" fmla="*/ 25465 w 27034"/>
                  <a:gd name="connsiteY8" fmla="*/ 129019 h 129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034" h="129994">
                    <a:moveTo>
                      <a:pt x="25465" y="129019"/>
                    </a:moveTo>
                    <a:cubicBezTo>
                      <a:pt x="21182" y="129019"/>
                      <a:pt x="16581" y="129019"/>
                      <a:pt x="11979" y="129019"/>
                    </a:cubicBezTo>
                    <a:cubicBezTo>
                      <a:pt x="7378" y="129019"/>
                      <a:pt x="2712" y="129019"/>
                      <a:pt x="-1570" y="129019"/>
                    </a:cubicBezTo>
                    <a:cubicBezTo>
                      <a:pt x="-1570" y="104989"/>
                      <a:pt x="-1058" y="79233"/>
                      <a:pt x="-1058" y="62488"/>
                    </a:cubicBezTo>
                    <a:cubicBezTo>
                      <a:pt x="-1058" y="45744"/>
                      <a:pt x="-1570" y="8740"/>
                      <a:pt x="-1570" y="-975"/>
                    </a:cubicBezTo>
                    <a:cubicBezTo>
                      <a:pt x="2648" y="-975"/>
                      <a:pt x="7314" y="-975"/>
                      <a:pt x="11979" y="-975"/>
                    </a:cubicBezTo>
                    <a:cubicBezTo>
                      <a:pt x="16645" y="-975"/>
                      <a:pt x="21310" y="-975"/>
                      <a:pt x="25465" y="-975"/>
                    </a:cubicBezTo>
                    <a:cubicBezTo>
                      <a:pt x="25465" y="9314"/>
                      <a:pt x="24889" y="45169"/>
                      <a:pt x="24889" y="62488"/>
                    </a:cubicBezTo>
                    <a:cubicBezTo>
                      <a:pt x="24889" y="79808"/>
                      <a:pt x="25273" y="105180"/>
                      <a:pt x="25465" y="129019"/>
                    </a:cubicBezTo>
                  </a:path>
                </a:pathLst>
              </a:custGeom>
              <a:grpFill/>
              <a:ln w="6363" cap="flat">
                <a:noFill/>
                <a:prstDash val="solid"/>
                <a:miter/>
              </a:ln>
            </p:spPr>
            <p:txBody>
              <a:bodyPr rtlCol="0" anchor="ctr"/>
              <a:lstStyle/>
              <a:p>
                <a:endParaRPr lang="sv-SE" dirty="0">
                  <a:solidFill>
                    <a:schemeClr val="bg1"/>
                  </a:solidFill>
                </a:endParaRPr>
              </a:p>
            </p:txBody>
          </p:sp>
          <p:sp>
            <p:nvSpPr>
              <p:cNvPr id="34" name="Frihandsfigur: Form 33">
                <a:extLst>
                  <a:ext uri="{FF2B5EF4-FFF2-40B4-BE49-F238E27FC236}">
                    <a16:creationId xmlns:a16="http://schemas.microsoft.com/office/drawing/2014/main" id="{41E213E8-B8C2-43E0-B616-13F1AD554B3E}"/>
                  </a:ext>
                </a:extLst>
              </p:cNvPr>
              <p:cNvSpPr/>
              <p:nvPr/>
            </p:nvSpPr>
            <p:spPr>
              <a:xfrm>
                <a:off x="11178124" y="6237594"/>
                <a:ext cx="118554" cy="131591"/>
              </a:xfrm>
              <a:custGeom>
                <a:avLst/>
                <a:gdLst>
                  <a:gd name="connsiteX0" fmla="*/ 116664 w 118554"/>
                  <a:gd name="connsiteY0" fmla="*/ 130617 h 131591"/>
                  <a:gd name="connsiteX1" fmla="*/ 105800 w 118554"/>
                  <a:gd name="connsiteY1" fmla="*/ 130617 h 131591"/>
                  <a:gd name="connsiteX2" fmla="*/ 96149 w 118554"/>
                  <a:gd name="connsiteY2" fmla="*/ 130617 h 131591"/>
                  <a:gd name="connsiteX3" fmla="*/ 45468 w 118554"/>
                  <a:gd name="connsiteY3" fmla="*/ 70924 h 131591"/>
                  <a:gd name="connsiteX4" fmla="*/ 10509 w 118554"/>
                  <a:gd name="connsiteY4" fmla="*/ 31811 h 131591"/>
                  <a:gd name="connsiteX5" fmla="*/ 10509 w 118554"/>
                  <a:gd name="connsiteY5" fmla="*/ 64086 h 131591"/>
                  <a:gd name="connsiteX6" fmla="*/ 11212 w 118554"/>
                  <a:gd name="connsiteY6" fmla="*/ 129019 h 131591"/>
                  <a:gd name="connsiteX7" fmla="*/ 4821 w 118554"/>
                  <a:gd name="connsiteY7" fmla="*/ 129019 h 131591"/>
                  <a:gd name="connsiteX8" fmla="*/ -1570 w 118554"/>
                  <a:gd name="connsiteY8" fmla="*/ 129019 h 131591"/>
                  <a:gd name="connsiteX9" fmla="*/ -1570 w 118554"/>
                  <a:gd name="connsiteY9" fmla="*/ 64278 h 131591"/>
                  <a:gd name="connsiteX10" fmla="*/ -1570 w 118554"/>
                  <a:gd name="connsiteY10" fmla="*/ -975 h 131591"/>
                  <a:gd name="connsiteX11" fmla="*/ 9231 w 118554"/>
                  <a:gd name="connsiteY11" fmla="*/ -975 h 131591"/>
                  <a:gd name="connsiteX12" fmla="*/ 19009 w 118554"/>
                  <a:gd name="connsiteY12" fmla="*/ -975 h 131591"/>
                  <a:gd name="connsiteX13" fmla="*/ 66048 w 118554"/>
                  <a:gd name="connsiteY13" fmla="*/ 55266 h 131591"/>
                  <a:gd name="connsiteX14" fmla="*/ 104394 w 118554"/>
                  <a:gd name="connsiteY14" fmla="*/ 98726 h 131591"/>
                  <a:gd name="connsiteX15" fmla="*/ 104394 w 118554"/>
                  <a:gd name="connsiteY15" fmla="*/ 64278 h 131591"/>
                  <a:gd name="connsiteX16" fmla="*/ 103818 w 118554"/>
                  <a:gd name="connsiteY16" fmla="*/ -975 h 131591"/>
                  <a:gd name="connsiteX17" fmla="*/ 110209 w 118554"/>
                  <a:gd name="connsiteY17" fmla="*/ -975 h 131591"/>
                  <a:gd name="connsiteX18" fmla="*/ 116984 w 118554"/>
                  <a:gd name="connsiteY18" fmla="*/ -975 h 131591"/>
                  <a:gd name="connsiteX19" fmla="*/ 116984 w 118554"/>
                  <a:gd name="connsiteY19" fmla="*/ 64086 h 131591"/>
                  <a:gd name="connsiteX20" fmla="*/ 116984 w 118554"/>
                  <a:gd name="connsiteY20" fmla="*/ 130617 h 131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8554" h="131591">
                    <a:moveTo>
                      <a:pt x="116664" y="130617"/>
                    </a:moveTo>
                    <a:cubicBezTo>
                      <a:pt x="112510" y="130617"/>
                      <a:pt x="109059" y="130617"/>
                      <a:pt x="105800" y="130617"/>
                    </a:cubicBezTo>
                    <a:cubicBezTo>
                      <a:pt x="102540" y="130617"/>
                      <a:pt x="99409" y="130617"/>
                      <a:pt x="96149" y="130617"/>
                    </a:cubicBezTo>
                    <a:cubicBezTo>
                      <a:pt x="84773" y="118730"/>
                      <a:pt x="70585" y="100707"/>
                      <a:pt x="45468" y="70924"/>
                    </a:cubicBezTo>
                    <a:cubicBezTo>
                      <a:pt x="26295" y="48748"/>
                      <a:pt x="18626" y="40119"/>
                      <a:pt x="10509" y="31811"/>
                    </a:cubicBezTo>
                    <a:cubicBezTo>
                      <a:pt x="10509" y="35454"/>
                      <a:pt x="10509" y="57375"/>
                      <a:pt x="10509" y="64086"/>
                    </a:cubicBezTo>
                    <a:cubicBezTo>
                      <a:pt x="10509" y="78338"/>
                      <a:pt x="10893" y="111124"/>
                      <a:pt x="11212" y="129019"/>
                    </a:cubicBezTo>
                    <a:cubicBezTo>
                      <a:pt x="9678" y="129019"/>
                      <a:pt x="7122" y="129019"/>
                      <a:pt x="4821" y="129019"/>
                    </a:cubicBezTo>
                    <a:cubicBezTo>
                      <a:pt x="2520" y="129019"/>
                      <a:pt x="-100" y="129019"/>
                      <a:pt x="-1570" y="129019"/>
                    </a:cubicBezTo>
                    <a:cubicBezTo>
                      <a:pt x="-1570" y="112402"/>
                      <a:pt x="-1570" y="79424"/>
                      <a:pt x="-1570" y="64278"/>
                    </a:cubicBezTo>
                    <a:cubicBezTo>
                      <a:pt x="-1570" y="49131"/>
                      <a:pt x="-1570" y="15578"/>
                      <a:pt x="-1570" y="-975"/>
                    </a:cubicBezTo>
                    <a:lnTo>
                      <a:pt x="9231" y="-975"/>
                    </a:lnTo>
                    <a:lnTo>
                      <a:pt x="19009" y="-975"/>
                    </a:lnTo>
                    <a:cubicBezTo>
                      <a:pt x="32495" y="15450"/>
                      <a:pt x="38182" y="22480"/>
                      <a:pt x="66048" y="55266"/>
                    </a:cubicBezTo>
                    <a:cubicBezTo>
                      <a:pt x="86243" y="78849"/>
                      <a:pt x="93785" y="87733"/>
                      <a:pt x="104394" y="98726"/>
                    </a:cubicBezTo>
                    <a:cubicBezTo>
                      <a:pt x="104394" y="93868"/>
                      <a:pt x="104394" y="71691"/>
                      <a:pt x="104394" y="64278"/>
                    </a:cubicBezTo>
                    <a:cubicBezTo>
                      <a:pt x="104394" y="49834"/>
                      <a:pt x="104394" y="12382"/>
                      <a:pt x="103818" y="-975"/>
                    </a:cubicBezTo>
                    <a:lnTo>
                      <a:pt x="110209" y="-975"/>
                    </a:lnTo>
                    <a:lnTo>
                      <a:pt x="116984" y="-975"/>
                    </a:lnTo>
                    <a:cubicBezTo>
                      <a:pt x="116984" y="14491"/>
                      <a:pt x="116984" y="48620"/>
                      <a:pt x="116984" y="64086"/>
                    </a:cubicBezTo>
                    <a:cubicBezTo>
                      <a:pt x="116984" y="79552"/>
                      <a:pt x="116984" y="114575"/>
                      <a:pt x="116984" y="130617"/>
                    </a:cubicBezTo>
                  </a:path>
                </a:pathLst>
              </a:custGeom>
              <a:grpFill/>
              <a:ln w="6363" cap="flat">
                <a:noFill/>
                <a:prstDash val="solid"/>
                <a:miter/>
              </a:ln>
            </p:spPr>
            <p:txBody>
              <a:bodyPr rtlCol="0" anchor="ctr"/>
              <a:lstStyle/>
              <a:p>
                <a:endParaRPr lang="sv-SE" dirty="0">
                  <a:solidFill>
                    <a:schemeClr val="bg1"/>
                  </a:solidFill>
                </a:endParaRPr>
              </a:p>
            </p:txBody>
          </p:sp>
          <p:sp>
            <p:nvSpPr>
              <p:cNvPr id="35" name="Frihandsfigur: Form 34">
                <a:extLst>
                  <a:ext uri="{FF2B5EF4-FFF2-40B4-BE49-F238E27FC236}">
                    <a16:creationId xmlns:a16="http://schemas.microsoft.com/office/drawing/2014/main" id="{9E227985-42EE-45AD-8894-E7E1004AEDD5}"/>
                  </a:ext>
                </a:extLst>
              </p:cNvPr>
              <p:cNvSpPr/>
              <p:nvPr/>
            </p:nvSpPr>
            <p:spPr>
              <a:xfrm>
                <a:off x="11320516" y="6235004"/>
                <a:ext cx="129610" cy="135843"/>
              </a:xfrm>
              <a:custGeom>
                <a:avLst/>
                <a:gdLst>
                  <a:gd name="connsiteX0" fmla="*/ 70585 w 129610"/>
                  <a:gd name="connsiteY0" fmla="*/ 134804 h 135843"/>
                  <a:gd name="connsiteX1" fmla="*/ -1570 w 129610"/>
                  <a:gd name="connsiteY1" fmla="*/ 66867 h 135843"/>
                  <a:gd name="connsiteX2" fmla="*/ 70904 w 129610"/>
                  <a:gd name="connsiteY2" fmla="*/ -942 h 135843"/>
                  <a:gd name="connsiteX3" fmla="*/ 124845 w 129610"/>
                  <a:gd name="connsiteY3" fmla="*/ 18742 h 135843"/>
                  <a:gd name="connsiteX4" fmla="*/ 118837 w 129610"/>
                  <a:gd name="connsiteY4" fmla="*/ 26476 h 135843"/>
                  <a:gd name="connsiteX5" fmla="*/ 79724 w 129610"/>
                  <a:gd name="connsiteY5" fmla="*/ 11329 h 135843"/>
                  <a:gd name="connsiteX6" fmla="*/ 27637 w 129610"/>
                  <a:gd name="connsiteY6" fmla="*/ 65289 h 135843"/>
                  <a:gd name="connsiteX7" fmla="*/ 27637 w 129610"/>
                  <a:gd name="connsiteY7" fmla="*/ 66356 h 135843"/>
                  <a:gd name="connsiteX8" fmla="*/ 79213 w 129610"/>
                  <a:gd name="connsiteY8" fmla="*/ 123875 h 135843"/>
                  <a:gd name="connsiteX9" fmla="*/ 101582 w 129610"/>
                  <a:gd name="connsiteY9" fmla="*/ 121766 h 135843"/>
                  <a:gd name="connsiteX10" fmla="*/ 101198 w 129610"/>
                  <a:gd name="connsiteY10" fmla="*/ 80800 h 135843"/>
                  <a:gd name="connsiteX11" fmla="*/ 73269 w 129610"/>
                  <a:gd name="connsiteY11" fmla="*/ 80800 h 135843"/>
                  <a:gd name="connsiteX12" fmla="*/ 73269 w 129610"/>
                  <a:gd name="connsiteY12" fmla="*/ 70191 h 135843"/>
                  <a:gd name="connsiteX13" fmla="*/ 101198 w 129610"/>
                  <a:gd name="connsiteY13" fmla="*/ 70191 h 135843"/>
                  <a:gd name="connsiteX14" fmla="*/ 124205 w 129610"/>
                  <a:gd name="connsiteY14" fmla="*/ 70191 h 135843"/>
                  <a:gd name="connsiteX15" fmla="*/ 128041 w 129610"/>
                  <a:gd name="connsiteY15" fmla="*/ 70191 h 135843"/>
                  <a:gd name="connsiteX16" fmla="*/ 128041 w 129610"/>
                  <a:gd name="connsiteY16" fmla="*/ 97544 h 135843"/>
                  <a:gd name="connsiteX17" fmla="*/ 128041 w 129610"/>
                  <a:gd name="connsiteY17" fmla="*/ 124770 h 135843"/>
                  <a:gd name="connsiteX18" fmla="*/ 70521 w 129610"/>
                  <a:gd name="connsiteY18" fmla="*/ 134868 h 135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9610" h="135843">
                    <a:moveTo>
                      <a:pt x="70585" y="134804"/>
                    </a:moveTo>
                    <a:cubicBezTo>
                      <a:pt x="26934" y="134804"/>
                      <a:pt x="-1570" y="108153"/>
                      <a:pt x="-1570" y="66867"/>
                    </a:cubicBezTo>
                    <a:cubicBezTo>
                      <a:pt x="-1570" y="25581"/>
                      <a:pt x="31599" y="-942"/>
                      <a:pt x="70904" y="-942"/>
                    </a:cubicBezTo>
                    <a:cubicBezTo>
                      <a:pt x="90716" y="-1523"/>
                      <a:pt x="110017" y="5520"/>
                      <a:pt x="124845" y="18742"/>
                    </a:cubicBezTo>
                    <a:lnTo>
                      <a:pt x="118837" y="26476"/>
                    </a:lnTo>
                    <a:cubicBezTo>
                      <a:pt x="107909" y="17068"/>
                      <a:pt x="94104" y="11719"/>
                      <a:pt x="79724" y="11329"/>
                    </a:cubicBezTo>
                    <a:cubicBezTo>
                      <a:pt x="50453" y="11840"/>
                      <a:pt x="27126" y="35998"/>
                      <a:pt x="27637" y="65289"/>
                    </a:cubicBezTo>
                    <a:cubicBezTo>
                      <a:pt x="27637" y="65646"/>
                      <a:pt x="27637" y="65998"/>
                      <a:pt x="27637" y="66356"/>
                    </a:cubicBezTo>
                    <a:cubicBezTo>
                      <a:pt x="27637" y="99142"/>
                      <a:pt x="49814" y="123875"/>
                      <a:pt x="79213" y="123875"/>
                    </a:cubicBezTo>
                    <a:cubicBezTo>
                      <a:pt x="86690" y="123811"/>
                      <a:pt x="94232" y="123108"/>
                      <a:pt x="101582" y="121766"/>
                    </a:cubicBezTo>
                    <a:cubicBezTo>
                      <a:pt x="101582" y="112563"/>
                      <a:pt x="101198" y="86935"/>
                      <a:pt x="101198" y="80800"/>
                    </a:cubicBezTo>
                    <a:cubicBezTo>
                      <a:pt x="88927" y="80800"/>
                      <a:pt x="73269" y="80800"/>
                      <a:pt x="73269" y="80800"/>
                    </a:cubicBezTo>
                    <a:lnTo>
                      <a:pt x="73269" y="70191"/>
                    </a:lnTo>
                    <a:cubicBezTo>
                      <a:pt x="81578" y="70191"/>
                      <a:pt x="87138" y="70191"/>
                      <a:pt x="101198" y="70191"/>
                    </a:cubicBezTo>
                    <a:cubicBezTo>
                      <a:pt x="116344" y="70191"/>
                      <a:pt x="119604" y="70191"/>
                      <a:pt x="124205" y="70191"/>
                    </a:cubicBezTo>
                    <a:lnTo>
                      <a:pt x="128041" y="70191"/>
                    </a:lnTo>
                    <a:cubicBezTo>
                      <a:pt x="128041" y="78435"/>
                      <a:pt x="128041" y="83676"/>
                      <a:pt x="128041" y="97544"/>
                    </a:cubicBezTo>
                    <a:cubicBezTo>
                      <a:pt x="128041" y="107834"/>
                      <a:pt x="128041" y="112371"/>
                      <a:pt x="128041" y="124770"/>
                    </a:cubicBezTo>
                    <a:cubicBezTo>
                      <a:pt x="109570" y="131289"/>
                      <a:pt x="90141" y="134676"/>
                      <a:pt x="70521" y="134868"/>
                    </a:cubicBezTo>
                  </a:path>
                </a:pathLst>
              </a:custGeom>
              <a:grpFill/>
              <a:ln w="6363" cap="flat">
                <a:noFill/>
                <a:prstDash val="solid"/>
                <a:miter/>
              </a:ln>
            </p:spPr>
            <p:txBody>
              <a:bodyPr rtlCol="0" anchor="ctr"/>
              <a:lstStyle/>
              <a:p>
                <a:endParaRPr lang="sv-SE" dirty="0">
                  <a:solidFill>
                    <a:schemeClr val="bg1"/>
                  </a:solidFill>
                </a:endParaRPr>
              </a:p>
            </p:txBody>
          </p:sp>
          <p:sp>
            <p:nvSpPr>
              <p:cNvPr id="36" name="Frihandsfigur: Form 35">
                <a:extLst>
                  <a:ext uri="{FF2B5EF4-FFF2-40B4-BE49-F238E27FC236}">
                    <a16:creationId xmlns:a16="http://schemas.microsoft.com/office/drawing/2014/main" id="{32E0C8DA-CD54-43F2-9DEB-C08EE6CEC0D0}"/>
                  </a:ext>
                </a:extLst>
              </p:cNvPr>
              <p:cNvSpPr/>
              <p:nvPr/>
            </p:nvSpPr>
            <p:spPr>
              <a:xfrm>
                <a:off x="11470898" y="6235229"/>
                <a:ext cx="88899" cy="134718"/>
              </a:xfrm>
              <a:custGeom>
                <a:avLst/>
                <a:gdLst>
                  <a:gd name="connsiteX0" fmla="*/ 33772 w 88899"/>
                  <a:gd name="connsiteY0" fmla="*/ 133684 h 134718"/>
                  <a:gd name="connsiteX1" fmla="*/ -1570 w 88899"/>
                  <a:gd name="connsiteY1" fmla="*/ 124481 h 134718"/>
                  <a:gd name="connsiteX2" fmla="*/ -1570 w 88899"/>
                  <a:gd name="connsiteY2" fmla="*/ 113169 h 134718"/>
                  <a:gd name="connsiteX3" fmla="*/ 31407 w 88899"/>
                  <a:gd name="connsiteY3" fmla="*/ 121989 h 134718"/>
                  <a:gd name="connsiteX4" fmla="*/ 61318 w 88899"/>
                  <a:gd name="connsiteY4" fmla="*/ 98726 h 134718"/>
                  <a:gd name="connsiteX5" fmla="*/ 25656 w 88899"/>
                  <a:gd name="connsiteY5" fmla="*/ 70093 h 134718"/>
                  <a:gd name="connsiteX6" fmla="*/ 1498 w 88899"/>
                  <a:gd name="connsiteY6" fmla="*/ 36540 h 134718"/>
                  <a:gd name="connsiteX7" fmla="*/ 47641 w 88899"/>
                  <a:gd name="connsiteY7" fmla="*/ -975 h 134718"/>
                  <a:gd name="connsiteX8" fmla="*/ 81322 w 88899"/>
                  <a:gd name="connsiteY8" fmla="*/ 7845 h 134718"/>
                  <a:gd name="connsiteX9" fmla="*/ 79532 w 88899"/>
                  <a:gd name="connsiteY9" fmla="*/ 17048 h 134718"/>
                  <a:gd name="connsiteX10" fmla="*/ 51411 w 88899"/>
                  <a:gd name="connsiteY10" fmla="*/ 11296 h 134718"/>
                  <a:gd name="connsiteX11" fmla="*/ 27445 w 88899"/>
                  <a:gd name="connsiteY11" fmla="*/ 31492 h 134718"/>
                  <a:gd name="connsiteX12" fmla="*/ 68156 w 88899"/>
                  <a:gd name="connsiteY12" fmla="*/ 62871 h 134718"/>
                  <a:gd name="connsiteX13" fmla="*/ 87329 w 88899"/>
                  <a:gd name="connsiteY13" fmla="*/ 93165 h 134718"/>
                  <a:gd name="connsiteX14" fmla="*/ 68604 w 88899"/>
                  <a:gd name="connsiteY14" fmla="*/ 125568 h 134718"/>
                  <a:gd name="connsiteX15" fmla="*/ 33453 w 88899"/>
                  <a:gd name="connsiteY15" fmla="*/ 133684 h 134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8899" h="134718">
                    <a:moveTo>
                      <a:pt x="33772" y="133684"/>
                    </a:moveTo>
                    <a:cubicBezTo>
                      <a:pt x="21438" y="133301"/>
                      <a:pt x="9358" y="130169"/>
                      <a:pt x="-1570" y="124481"/>
                    </a:cubicBezTo>
                    <a:lnTo>
                      <a:pt x="-1570" y="113169"/>
                    </a:lnTo>
                    <a:cubicBezTo>
                      <a:pt x="8400" y="119113"/>
                      <a:pt x="19776" y="122181"/>
                      <a:pt x="31407" y="121989"/>
                    </a:cubicBezTo>
                    <a:cubicBezTo>
                      <a:pt x="47258" y="121989"/>
                      <a:pt x="61318" y="112786"/>
                      <a:pt x="61318" y="98726"/>
                    </a:cubicBezTo>
                    <a:cubicBezTo>
                      <a:pt x="61318" y="84665"/>
                      <a:pt x="49622" y="83195"/>
                      <a:pt x="25656" y="70093"/>
                    </a:cubicBezTo>
                    <a:cubicBezTo>
                      <a:pt x="11915" y="62680"/>
                      <a:pt x="1498" y="53668"/>
                      <a:pt x="1498" y="36540"/>
                    </a:cubicBezTo>
                    <a:cubicBezTo>
                      <a:pt x="1498" y="16728"/>
                      <a:pt x="19712" y="-975"/>
                      <a:pt x="47641" y="-975"/>
                    </a:cubicBezTo>
                    <a:cubicBezTo>
                      <a:pt x="59400" y="-771"/>
                      <a:pt x="70968" y="2252"/>
                      <a:pt x="81322" y="7845"/>
                    </a:cubicBezTo>
                    <a:lnTo>
                      <a:pt x="79532" y="17048"/>
                    </a:lnTo>
                    <a:cubicBezTo>
                      <a:pt x="70648" y="13303"/>
                      <a:pt x="61062" y="11353"/>
                      <a:pt x="51411" y="11296"/>
                    </a:cubicBezTo>
                    <a:cubicBezTo>
                      <a:pt x="37926" y="11296"/>
                      <a:pt x="27445" y="19221"/>
                      <a:pt x="27445" y="31492"/>
                    </a:cubicBezTo>
                    <a:cubicBezTo>
                      <a:pt x="27445" y="46830"/>
                      <a:pt x="45468" y="49131"/>
                      <a:pt x="68156" y="62871"/>
                    </a:cubicBezTo>
                    <a:cubicBezTo>
                      <a:pt x="79596" y="68694"/>
                      <a:pt x="86946" y="80319"/>
                      <a:pt x="87329" y="93165"/>
                    </a:cubicBezTo>
                    <a:cubicBezTo>
                      <a:pt x="87393" y="106561"/>
                      <a:pt x="80235" y="118921"/>
                      <a:pt x="68604" y="125568"/>
                    </a:cubicBezTo>
                    <a:cubicBezTo>
                      <a:pt x="57802" y="131384"/>
                      <a:pt x="45660" y="134196"/>
                      <a:pt x="33453" y="133684"/>
                    </a:cubicBezTo>
                  </a:path>
                </a:pathLst>
              </a:custGeom>
              <a:grpFill/>
              <a:ln w="6363" cap="flat">
                <a:noFill/>
                <a:prstDash val="solid"/>
                <a:miter/>
              </a:ln>
            </p:spPr>
            <p:txBody>
              <a:bodyPr rtlCol="0" anchor="ctr"/>
              <a:lstStyle/>
              <a:p>
                <a:endParaRPr lang="sv-SE" dirty="0">
                  <a:solidFill>
                    <a:schemeClr val="bg1"/>
                  </a:solidFill>
                </a:endParaRPr>
              </a:p>
            </p:txBody>
          </p:sp>
          <p:sp>
            <p:nvSpPr>
              <p:cNvPr id="37" name="Frihandsfigur: Form 36">
                <a:extLst>
                  <a:ext uri="{FF2B5EF4-FFF2-40B4-BE49-F238E27FC236}">
                    <a16:creationId xmlns:a16="http://schemas.microsoft.com/office/drawing/2014/main" id="{ACFDA698-6B79-4814-9B30-8090BC6E958F}"/>
                  </a:ext>
                </a:extLst>
              </p:cNvPr>
              <p:cNvSpPr/>
              <p:nvPr/>
            </p:nvSpPr>
            <p:spPr>
              <a:xfrm>
                <a:off x="10351250" y="6442491"/>
                <a:ext cx="115997" cy="131400"/>
              </a:xfrm>
              <a:custGeom>
                <a:avLst/>
                <a:gdLst>
                  <a:gd name="connsiteX0" fmla="*/ 114428 w 115997"/>
                  <a:gd name="connsiteY0" fmla="*/ 130425 h 131400"/>
                  <a:gd name="connsiteX1" fmla="*/ 97619 w 115997"/>
                  <a:gd name="connsiteY1" fmla="*/ 130425 h 131400"/>
                  <a:gd name="connsiteX2" fmla="*/ 79341 w 115997"/>
                  <a:gd name="connsiteY2" fmla="*/ 130425 h 131400"/>
                  <a:gd name="connsiteX3" fmla="*/ 53329 w 115997"/>
                  <a:gd name="connsiteY3" fmla="*/ 99173 h 131400"/>
                  <a:gd name="connsiteX4" fmla="*/ 32047 w 115997"/>
                  <a:gd name="connsiteY4" fmla="*/ 74631 h 131400"/>
                  <a:gd name="connsiteX5" fmla="*/ 25145 w 115997"/>
                  <a:gd name="connsiteY5" fmla="*/ 81022 h 131400"/>
                  <a:gd name="connsiteX6" fmla="*/ 25720 w 115997"/>
                  <a:gd name="connsiteY6" fmla="*/ 130105 h 131400"/>
                  <a:gd name="connsiteX7" fmla="*/ 12235 w 115997"/>
                  <a:gd name="connsiteY7" fmla="*/ 130105 h 131400"/>
                  <a:gd name="connsiteX8" fmla="*/ -1570 w 115997"/>
                  <a:gd name="connsiteY8" fmla="*/ 130105 h 131400"/>
                  <a:gd name="connsiteX9" fmla="*/ -995 w 115997"/>
                  <a:gd name="connsiteY9" fmla="*/ 62999 h 131400"/>
                  <a:gd name="connsiteX10" fmla="*/ -1570 w 115997"/>
                  <a:gd name="connsiteY10" fmla="*/ -911 h 131400"/>
                  <a:gd name="connsiteX11" fmla="*/ 11851 w 115997"/>
                  <a:gd name="connsiteY11" fmla="*/ -911 h 131400"/>
                  <a:gd name="connsiteX12" fmla="*/ 25720 w 115997"/>
                  <a:gd name="connsiteY12" fmla="*/ -911 h 131400"/>
                  <a:gd name="connsiteX13" fmla="*/ 25145 w 115997"/>
                  <a:gd name="connsiteY13" fmla="*/ 62999 h 131400"/>
                  <a:gd name="connsiteX14" fmla="*/ 55310 w 115997"/>
                  <a:gd name="connsiteY14" fmla="*/ 33728 h 131400"/>
                  <a:gd name="connsiteX15" fmla="*/ 89310 w 115997"/>
                  <a:gd name="connsiteY15" fmla="*/ -975 h 131400"/>
                  <a:gd name="connsiteX16" fmla="*/ 98834 w 115997"/>
                  <a:gd name="connsiteY16" fmla="*/ -975 h 131400"/>
                  <a:gd name="connsiteX17" fmla="*/ 108228 w 115997"/>
                  <a:gd name="connsiteY17" fmla="*/ -975 h 131400"/>
                  <a:gd name="connsiteX18" fmla="*/ 49494 w 115997"/>
                  <a:gd name="connsiteY18" fmla="*/ 57056 h 131400"/>
                  <a:gd name="connsiteX19" fmla="*/ 73333 w 115997"/>
                  <a:gd name="connsiteY19" fmla="*/ 84090 h 131400"/>
                  <a:gd name="connsiteX20" fmla="*/ 114428 w 115997"/>
                  <a:gd name="connsiteY20" fmla="*/ 130105 h 131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5997" h="131400">
                    <a:moveTo>
                      <a:pt x="114428" y="130425"/>
                    </a:moveTo>
                    <a:cubicBezTo>
                      <a:pt x="109890" y="130425"/>
                      <a:pt x="103882" y="130425"/>
                      <a:pt x="97619" y="130425"/>
                    </a:cubicBezTo>
                    <a:cubicBezTo>
                      <a:pt x="91356" y="130425"/>
                      <a:pt x="84837" y="130425"/>
                      <a:pt x="79341" y="130425"/>
                    </a:cubicBezTo>
                    <a:cubicBezTo>
                      <a:pt x="70265" y="119496"/>
                      <a:pt x="64577" y="112274"/>
                      <a:pt x="53329" y="99173"/>
                    </a:cubicBezTo>
                    <a:cubicBezTo>
                      <a:pt x="43679" y="87861"/>
                      <a:pt x="32047" y="74631"/>
                      <a:pt x="32047" y="74631"/>
                    </a:cubicBezTo>
                    <a:lnTo>
                      <a:pt x="25145" y="81022"/>
                    </a:lnTo>
                    <a:cubicBezTo>
                      <a:pt x="25145" y="104285"/>
                      <a:pt x="25145" y="115406"/>
                      <a:pt x="25720" y="130105"/>
                    </a:cubicBezTo>
                    <a:cubicBezTo>
                      <a:pt x="21310" y="130105"/>
                      <a:pt x="16772" y="130105"/>
                      <a:pt x="12235" y="130105"/>
                    </a:cubicBezTo>
                    <a:cubicBezTo>
                      <a:pt x="7697" y="130105"/>
                      <a:pt x="2968" y="130105"/>
                      <a:pt x="-1570" y="130105"/>
                    </a:cubicBezTo>
                    <a:cubicBezTo>
                      <a:pt x="-1570" y="108121"/>
                      <a:pt x="-995" y="79936"/>
                      <a:pt x="-995" y="62999"/>
                    </a:cubicBezTo>
                    <a:cubicBezTo>
                      <a:pt x="-995" y="46063"/>
                      <a:pt x="-1570" y="10465"/>
                      <a:pt x="-1570" y="-911"/>
                    </a:cubicBezTo>
                    <a:cubicBezTo>
                      <a:pt x="2712" y="-911"/>
                      <a:pt x="7250" y="-911"/>
                      <a:pt x="11851" y="-911"/>
                    </a:cubicBezTo>
                    <a:cubicBezTo>
                      <a:pt x="16453" y="-911"/>
                      <a:pt x="21182" y="-911"/>
                      <a:pt x="25720" y="-911"/>
                    </a:cubicBezTo>
                    <a:cubicBezTo>
                      <a:pt x="25720" y="12894"/>
                      <a:pt x="25145" y="41845"/>
                      <a:pt x="25145" y="62999"/>
                    </a:cubicBezTo>
                    <a:cubicBezTo>
                      <a:pt x="37927" y="51048"/>
                      <a:pt x="45532" y="43379"/>
                      <a:pt x="55310" y="33728"/>
                    </a:cubicBezTo>
                    <a:cubicBezTo>
                      <a:pt x="61701" y="27337"/>
                      <a:pt x="80875" y="7781"/>
                      <a:pt x="89310" y="-975"/>
                    </a:cubicBezTo>
                    <a:cubicBezTo>
                      <a:pt x="92890" y="-975"/>
                      <a:pt x="95702" y="-975"/>
                      <a:pt x="98834" y="-975"/>
                    </a:cubicBezTo>
                    <a:cubicBezTo>
                      <a:pt x="101965" y="-975"/>
                      <a:pt x="104777" y="-975"/>
                      <a:pt x="108228" y="-975"/>
                    </a:cubicBezTo>
                    <a:cubicBezTo>
                      <a:pt x="87841" y="18518"/>
                      <a:pt x="68987" y="37371"/>
                      <a:pt x="49494" y="57056"/>
                    </a:cubicBezTo>
                    <a:lnTo>
                      <a:pt x="73333" y="84090"/>
                    </a:lnTo>
                    <a:cubicBezTo>
                      <a:pt x="86115" y="98853"/>
                      <a:pt x="97875" y="111955"/>
                      <a:pt x="114428" y="130105"/>
                    </a:cubicBezTo>
                  </a:path>
                </a:pathLst>
              </a:custGeom>
              <a:grpFill/>
              <a:ln w="6363" cap="flat">
                <a:noFill/>
                <a:prstDash val="solid"/>
                <a:miter/>
              </a:ln>
            </p:spPr>
            <p:txBody>
              <a:bodyPr rtlCol="0" anchor="ctr"/>
              <a:lstStyle/>
              <a:p>
                <a:endParaRPr lang="sv-SE" dirty="0">
                  <a:solidFill>
                    <a:schemeClr val="bg1"/>
                  </a:solidFill>
                </a:endParaRPr>
              </a:p>
            </p:txBody>
          </p:sp>
          <p:sp>
            <p:nvSpPr>
              <p:cNvPr id="38" name="Frihandsfigur: Form 37">
                <a:extLst>
                  <a:ext uri="{FF2B5EF4-FFF2-40B4-BE49-F238E27FC236}">
                    <a16:creationId xmlns:a16="http://schemas.microsoft.com/office/drawing/2014/main" id="{CCDB6449-1D40-4814-AE9A-6AAEB06B0F79}"/>
                  </a:ext>
                </a:extLst>
              </p:cNvPr>
              <p:cNvSpPr/>
              <p:nvPr/>
            </p:nvSpPr>
            <p:spPr>
              <a:xfrm>
                <a:off x="10469293" y="6440445"/>
                <a:ext cx="150829" cy="136704"/>
              </a:xfrm>
              <a:custGeom>
                <a:avLst/>
                <a:gdLst>
                  <a:gd name="connsiteX0" fmla="*/ 73845 w 150829"/>
                  <a:gd name="connsiteY0" fmla="*/ 8867 h 136704"/>
                  <a:gd name="connsiteX1" fmla="*/ 28212 w 150829"/>
                  <a:gd name="connsiteY1" fmla="*/ 67601 h 136704"/>
                  <a:gd name="connsiteX2" fmla="*/ 73845 w 150829"/>
                  <a:gd name="connsiteY2" fmla="*/ 126079 h 136704"/>
                  <a:gd name="connsiteX3" fmla="*/ 119477 w 150829"/>
                  <a:gd name="connsiteY3" fmla="*/ 67601 h 136704"/>
                  <a:gd name="connsiteX4" fmla="*/ 73845 w 150829"/>
                  <a:gd name="connsiteY4" fmla="*/ 8867 h 136704"/>
                  <a:gd name="connsiteX5" fmla="*/ 73845 w 150829"/>
                  <a:gd name="connsiteY5" fmla="*/ 135730 h 136704"/>
                  <a:gd name="connsiteX6" fmla="*/ -1570 w 150829"/>
                  <a:gd name="connsiteY6" fmla="*/ 67601 h 136704"/>
                  <a:gd name="connsiteX7" fmla="*/ 73845 w 150829"/>
                  <a:gd name="connsiteY7" fmla="*/ -975 h 136704"/>
                  <a:gd name="connsiteX8" fmla="*/ 149259 w 150829"/>
                  <a:gd name="connsiteY8" fmla="*/ 67601 h 136704"/>
                  <a:gd name="connsiteX9" fmla="*/ 73845 w 150829"/>
                  <a:gd name="connsiteY9" fmla="*/ 135730 h 1367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0829" h="136704">
                    <a:moveTo>
                      <a:pt x="73845" y="8867"/>
                    </a:moveTo>
                    <a:cubicBezTo>
                      <a:pt x="52371" y="8867"/>
                      <a:pt x="28212" y="29958"/>
                      <a:pt x="28212" y="67601"/>
                    </a:cubicBezTo>
                    <a:cubicBezTo>
                      <a:pt x="28212" y="105245"/>
                      <a:pt x="52243" y="126079"/>
                      <a:pt x="73845" y="126079"/>
                    </a:cubicBezTo>
                    <a:cubicBezTo>
                      <a:pt x="95446" y="126079"/>
                      <a:pt x="119477" y="105756"/>
                      <a:pt x="119477" y="67601"/>
                    </a:cubicBezTo>
                    <a:cubicBezTo>
                      <a:pt x="119477" y="29446"/>
                      <a:pt x="95638" y="8867"/>
                      <a:pt x="73845" y="8867"/>
                    </a:cubicBezTo>
                    <a:moveTo>
                      <a:pt x="73845" y="135730"/>
                    </a:moveTo>
                    <a:cubicBezTo>
                      <a:pt x="29491" y="135730"/>
                      <a:pt x="-1570" y="106650"/>
                      <a:pt x="-1570" y="67601"/>
                    </a:cubicBezTo>
                    <a:cubicBezTo>
                      <a:pt x="-1570" y="28552"/>
                      <a:pt x="29491" y="-975"/>
                      <a:pt x="73845" y="-975"/>
                    </a:cubicBezTo>
                    <a:cubicBezTo>
                      <a:pt x="118199" y="-975"/>
                      <a:pt x="149259" y="28680"/>
                      <a:pt x="149259" y="67601"/>
                    </a:cubicBezTo>
                    <a:cubicBezTo>
                      <a:pt x="149259" y="106522"/>
                      <a:pt x="118390" y="135730"/>
                      <a:pt x="73845" y="135730"/>
                    </a:cubicBezTo>
                  </a:path>
                </a:pathLst>
              </a:custGeom>
              <a:grpFill/>
              <a:ln w="6363" cap="flat">
                <a:noFill/>
                <a:prstDash val="solid"/>
                <a:miter/>
              </a:ln>
            </p:spPr>
            <p:txBody>
              <a:bodyPr rtlCol="0" anchor="ctr"/>
              <a:lstStyle/>
              <a:p>
                <a:endParaRPr lang="sv-SE" dirty="0">
                  <a:solidFill>
                    <a:schemeClr val="bg1"/>
                  </a:solidFill>
                </a:endParaRPr>
              </a:p>
            </p:txBody>
          </p:sp>
          <p:sp>
            <p:nvSpPr>
              <p:cNvPr id="39" name="Frihandsfigur: Form 38">
                <a:extLst>
                  <a:ext uri="{FF2B5EF4-FFF2-40B4-BE49-F238E27FC236}">
                    <a16:creationId xmlns:a16="http://schemas.microsoft.com/office/drawing/2014/main" id="{6E893C25-E203-4397-B7DF-D168CB2AFE72}"/>
                  </a:ext>
                </a:extLst>
              </p:cNvPr>
              <p:cNvSpPr/>
              <p:nvPr/>
            </p:nvSpPr>
            <p:spPr>
              <a:xfrm>
                <a:off x="10637953" y="6441532"/>
                <a:ext cx="168659" cy="132422"/>
              </a:xfrm>
              <a:custGeom>
                <a:avLst/>
                <a:gdLst>
                  <a:gd name="connsiteX0" fmla="*/ 166962 w 168659"/>
                  <a:gd name="connsiteY0" fmla="*/ 131384 h 132422"/>
                  <a:gd name="connsiteX1" fmla="*/ 153285 w 168659"/>
                  <a:gd name="connsiteY1" fmla="*/ 131384 h 132422"/>
                  <a:gd name="connsiteX2" fmla="*/ 138969 w 168659"/>
                  <a:gd name="connsiteY2" fmla="*/ 131384 h 132422"/>
                  <a:gd name="connsiteX3" fmla="*/ 133345 w 168659"/>
                  <a:gd name="connsiteY3" fmla="*/ 78658 h 132422"/>
                  <a:gd name="connsiteX4" fmla="*/ 127658 w 168659"/>
                  <a:gd name="connsiteY4" fmla="*/ 36157 h 132422"/>
                  <a:gd name="connsiteX5" fmla="*/ 106247 w 168659"/>
                  <a:gd name="connsiteY5" fmla="*/ 78274 h 132422"/>
                  <a:gd name="connsiteX6" fmla="*/ 80044 w 168659"/>
                  <a:gd name="connsiteY6" fmla="*/ 131384 h 132422"/>
                  <a:gd name="connsiteX7" fmla="*/ 74676 w 168659"/>
                  <a:gd name="connsiteY7" fmla="*/ 131064 h 132422"/>
                  <a:gd name="connsiteX8" fmla="*/ 70074 w 168659"/>
                  <a:gd name="connsiteY8" fmla="*/ 131384 h 132422"/>
                  <a:gd name="connsiteX9" fmla="*/ 45341 w 168659"/>
                  <a:gd name="connsiteY9" fmla="*/ 82108 h 132422"/>
                  <a:gd name="connsiteX10" fmla="*/ 21310 w 168659"/>
                  <a:gd name="connsiteY10" fmla="*/ 36157 h 132422"/>
                  <a:gd name="connsiteX11" fmla="*/ 17348 w 168659"/>
                  <a:gd name="connsiteY11" fmla="*/ 79935 h 132422"/>
                  <a:gd name="connsiteX12" fmla="*/ 13705 w 168659"/>
                  <a:gd name="connsiteY12" fmla="*/ 131384 h 132422"/>
                  <a:gd name="connsiteX13" fmla="*/ 6100 w 168659"/>
                  <a:gd name="connsiteY13" fmla="*/ 131384 h 132422"/>
                  <a:gd name="connsiteX14" fmla="*/ -1570 w 168659"/>
                  <a:gd name="connsiteY14" fmla="*/ 131384 h 132422"/>
                  <a:gd name="connsiteX15" fmla="*/ 4821 w 168659"/>
                  <a:gd name="connsiteY15" fmla="*/ 65045 h 132422"/>
                  <a:gd name="connsiteX16" fmla="*/ 11212 w 168659"/>
                  <a:gd name="connsiteY16" fmla="*/ -975 h 132422"/>
                  <a:gd name="connsiteX17" fmla="*/ 20416 w 168659"/>
                  <a:gd name="connsiteY17" fmla="*/ -975 h 132422"/>
                  <a:gd name="connsiteX18" fmla="*/ 32111 w 168659"/>
                  <a:gd name="connsiteY18" fmla="*/ -975 h 132422"/>
                  <a:gd name="connsiteX19" fmla="*/ 55374 w 168659"/>
                  <a:gd name="connsiteY19" fmla="*/ 45424 h 132422"/>
                  <a:gd name="connsiteX20" fmla="*/ 82856 w 168659"/>
                  <a:gd name="connsiteY20" fmla="*/ 96552 h 132422"/>
                  <a:gd name="connsiteX21" fmla="*/ 105544 w 168659"/>
                  <a:gd name="connsiteY21" fmla="*/ 51112 h 132422"/>
                  <a:gd name="connsiteX22" fmla="*/ 131108 w 168659"/>
                  <a:gd name="connsiteY22" fmla="*/ -720 h 132422"/>
                  <a:gd name="connsiteX23" fmla="*/ 139353 w 168659"/>
                  <a:gd name="connsiteY23" fmla="*/ -336 h 132422"/>
                  <a:gd name="connsiteX24" fmla="*/ 149962 w 168659"/>
                  <a:gd name="connsiteY24" fmla="*/ -720 h 132422"/>
                  <a:gd name="connsiteX25" fmla="*/ 157631 w 168659"/>
                  <a:gd name="connsiteY25" fmla="*/ 61977 h 132422"/>
                  <a:gd name="connsiteX26" fmla="*/ 167090 w 168659"/>
                  <a:gd name="connsiteY26" fmla="*/ 131448 h 1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68659" h="132422">
                    <a:moveTo>
                      <a:pt x="166962" y="131384"/>
                    </a:moveTo>
                    <a:cubicBezTo>
                      <a:pt x="163063" y="131384"/>
                      <a:pt x="158206" y="131384"/>
                      <a:pt x="153285" y="131384"/>
                    </a:cubicBezTo>
                    <a:cubicBezTo>
                      <a:pt x="148364" y="131384"/>
                      <a:pt x="143315" y="131384"/>
                      <a:pt x="138969" y="131384"/>
                    </a:cubicBezTo>
                    <a:lnTo>
                      <a:pt x="133345" y="78658"/>
                    </a:lnTo>
                    <a:cubicBezTo>
                      <a:pt x="131492" y="62488"/>
                      <a:pt x="127658" y="36157"/>
                      <a:pt x="127658" y="36157"/>
                    </a:cubicBezTo>
                    <a:cubicBezTo>
                      <a:pt x="121650" y="47916"/>
                      <a:pt x="118071" y="54499"/>
                      <a:pt x="106247" y="78274"/>
                    </a:cubicBezTo>
                    <a:lnTo>
                      <a:pt x="80044" y="131384"/>
                    </a:lnTo>
                    <a:cubicBezTo>
                      <a:pt x="78254" y="131192"/>
                      <a:pt x="76465" y="131064"/>
                      <a:pt x="74676" y="131064"/>
                    </a:cubicBezTo>
                    <a:cubicBezTo>
                      <a:pt x="73142" y="131064"/>
                      <a:pt x="71608" y="131128"/>
                      <a:pt x="70074" y="131384"/>
                    </a:cubicBezTo>
                    <a:cubicBezTo>
                      <a:pt x="60232" y="110996"/>
                      <a:pt x="59721" y="110868"/>
                      <a:pt x="45341" y="82108"/>
                    </a:cubicBezTo>
                    <a:cubicBezTo>
                      <a:pt x="34987" y="61401"/>
                      <a:pt x="31536" y="54499"/>
                      <a:pt x="21310" y="36157"/>
                    </a:cubicBezTo>
                    <a:cubicBezTo>
                      <a:pt x="19329" y="57183"/>
                      <a:pt x="19329" y="55969"/>
                      <a:pt x="17348" y="79935"/>
                    </a:cubicBezTo>
                    <a:cubicBezTo>
                      <a:pt x="15686" y="99939"/>
                      <a:pt x="15366" y="110485"/>
                      <a:pt x="13705" y="131384"/>
                    </a:cubicBezTo>
                    <a:cubicBezTo>
                      <a:pt x="11084" y="131384"/>
                      <a:pt x="8592" y="131384"/>
                      <a:pt x="6100" y="131384"/>
                    </a:cubicBezTo>
                    <a:cubicBezTo>
                      <a:pt x="3607" y="131384"/>
                      <a:pt x="1051" y="131384"/>
                      <a:pt x="-1570" y="131384"/>
                    </a:cubicBezTo>
                    <a:cubicBezTo>
                      <a:pt x="795" y="109398"/>
                      <a:pt x="1881" y="97383"/>
                      <a:pt x="4821" y="65045"/>
                    </a:cubicBezTo>
                    <a:cubicBezTo>
                      <a:pt x="7761" y="32706"/>
                      <a:pt x="9550" y="19923"/>
                      <a:pt x="11212" y="-975"/>
                    </a:cubicBezTo>
                    <a:cubicBezTo>
                      <a:pt x="14344" y="-975"/>
                      <a:pt x="17603" y="-975"/>
                      <a:pt x="20416" y="-975"/>
                    </a:cubicBezTo>
                    <a:cubicBezTo>
                      <a:pt x="24506" y="-975"/>
                      <a:pt x="28468" y="-975"/>
                      <a:pt x="32111" y="-975"/>
                    </a:cubicBezTo>
                    <a:cubicBezTo>
                      <a:pt x="38502" y="12702"/>
                      <a:pt x="41186" y="18198"/>
                      <a:pt x="55374" y="45424"/>
                    </a:cubicBezTo>
                    <a:cubicBezTo>
                      <a:pt x="69946" y="73736"/>
                      <a:pt x="74548" y="81022"/>
                      <a:pt x="82856" y="96552"/>
                    </a:cubicBezTo>
                    <a:cubicBezTo>
                      <a:pt x="91036" y="80702"/>
                      <a:pt x="95638" y="71436"/>
                      <a:pt x="105544" y="51112"/>
                    </a:cubicBezTo>
                    <a:cubicBezTo>
                      <a:pt x="117751" y="26570"/>
                      <a:pt x="125165" y="11296"/>
                      <a:pt x="131108" y="-720"/>
                    </a:cubicBezTo>
                    <a:cubicBezTo>
                      <a:pt x="133729" y="-464"/>
                      <a:pt x="136477" y="-336"/>
                      <a:pt x="139353" y="-336"/>
                    </a:cubicBezTo>
                    <a:cubicBezTo>
                      <a:pt x="142804" y="-336"/>
                      <a:pt x="146383" y="-336"/>
                      <a:pt x="149962" y="-720"/>
                    </a:cubicBezTo>
                    <a:cubicBezTo>
                      <a:pt x="151624" y="16536"/>
                      <a:pt x="153285" y="30021"/>
                      <a:pt x="157631" y="61977"/>
                    </a:cubicBezTo>
                    <a:cubicBezTo>
                      <a:pt x="163063" y="101793"/>
                      <a:pt x="164342" y="113808"/>
                      <a:pt x="167090" y="131448"/>
                    </a:cubicBezTo>
                  </a:path>
                </a:pathLst>
              </a:custGeom>
              <a:grpFill/>
              <a:ln w="6363" cap="flat">
                <a:noFill/>
                <a:prstDash val="solid"/>
                <a:miter/>
              </a:ln>
            </p:spPr>
            <p:txBody>
              <a:bodyPr rtlCol="0" anchor="ctr"/>
              <a:lstStyle/>
              <a:p>
                <a:endParaRPr lang="sv-SE" dirty="0">
                  <a:solidFill>
                    <a:schemeClr val="bg1"/>
                  </a:solidFill>
                </a:endParaRPr>
              </a:p>
            </p:txBody>
          </p:sp>
          <p:sp>
            <p:nvSpPr>
              <p:cNvPr id="40" name="Frihandsfigur: Form 39">
                <a:extLst>
                  <a:ext uri="{FF2B5EF4-FFF2-40B4-BE49-F238E27FC236}">
                    <a16:creationId xmlns:a16="http://schemas.microsoft.com/office/drawing/2014/main" id="{7A4378ED-6A41-4B4A-B8A0-ABDB634842FE}"/>
                  </a:ext>
                </a:extLst>
              </p:cNvPr>
              <p:cNvSpPr/>
              <p:nvPr/>
            </p:nvSpPr>
            <p:spPr>
              <a:xfrm>
                <a:off x="10827191" y="6441532"/>
                <a:ext cx="168723" cy="132422"/>
              </a:xfrm>
              <a:custGeom>
                <a:avLst/>
                <a:gdLst>
                  <a:gd name="connsiteX0" fmla="*/ 166962 w 168723"/>
                  <a:gd name="connsiteY0" fmla="*/ 131384 h 132422"/>
                  <a:gd name="connsiteX1" fmla="*/ 153286 w 168723"/>
                  <a:gd name="connsiteY1" fmla="*/ 131384 h 132422"/>
                  <a:gd name="connsiteX2" fmla="*/ 138970 w 168723"/>
                  <a:gd name="connsiteY2" fmla="*/ 131384 h 132422"/>
                  <a:gd name="connsiteX3" fmla="*/ 133282 w 168723"/>
                  <a:gd name="connsiteY3" fmla="*/ 78658 h 132422"/>
                  <a:gd name="connsiteX4" fmla="*/ 127658 w 168723"/>
                  <a:gd name="connsiteY4" fmla="*/ 36157 h 132422"/>
                  <a:gd name="connsiteX5" fmla="*/ 106247 w 168723"/>
                  <a:gd name="connsiteY5" fmla="*/ 78274 h 132422"/>
                  <a:gd name="connsiteX6" fmla="*/ 80044 w 168723"/>
                  <a:gd name="connsiteY6" fmla="*/ 131384 h 132422"/>
                  <a:gd name="connsiteX7" fmla="*/ 74612 w 168723"/>
                  <a:gd name="connsiteY7" fmla="*/ 131064 h 132422"/>
                  <a:gd name="connsiteX8" fmla="*/ 70074 w 168723"/>
                  <a:gd name="connsiteY8" fmla="*/ 131384 h 132422"/>
                  <a:gd name="connsiteX9" fmla="*/ 45341 w 168723"/>
                  <a:gd name="connsiteY9" fmla="*/ 82108 h 132422"/>
                  <a:gd name="connsiteX10" fmla="*/ 21310 w 168723"/>
                  <a:gd name="connsiteY10" fmla="*/ 36157 h 132422"/>
                  <a:gd name="connsiteX11" fmla="*/ 17348 w 168723"/>
                  <a:gd name="connsiteY11" fmla="*/ 79935 h 132422"/>
                  <a:gd name="connsiteX12" fmla="*/ 13705 w 168723"/>
                  <a:gd name="connsiteY12" fmla="*/ 131384 h 132422"/>
                  <a:gd name="connsiteX13" fmla="*/ 6036 w 168723"/>
                  <a:gd name="connsiteY13" fmla="*/ 131384 h 132422"/>
                  <a:gd name="connsiteX14" fmla="*/ -1570 w 168723"/>
                  <a:gd name="connsiteY14" fmla="*/ 131384 h 132422"/>
                  <a:gd name="connsiteX15" fmla="*/ 4821 w 168723"/>
                  <a:gd name="connsiteY15" fmla="*/ 65045 h 132422"/>
                  <a:gd name="connsiteX16" fmla="*/ 11212 w 168723"/>
                  <a:gd name="connsiteY16" fmla="*/ -975 h 132422"/>
                  <a:gd name="connsiteX17" fmla="*/ 20416 w 168723"/>
                  <a:gd name="connsiteY17" fmla="*/ -975 h 132422"/>
                  <a:gd name="connsiteX18" fmla="*/ 32111 w 168723"/>
                  <a:gd name="connsiteY18" fmla="*/ -975 h 132422"/>
                  <a:gd name="connsiteX19" fmla="*/ 55374 w 168723"/>
                  <a:gd name="connsiteY19" fmla="*/ 45424 h 132422"/>
                  <a:gd name="connsiteX20" fmla="*/ 82792 w 168723"/>
                  <a:gd name="connsiteY20" fmla="*/ 96552 h 132422"/>
                  <a:gd name="connsiteX21" fmla="*/ 105544 w 168723"/>
                  <a:gd name="connsiteY21" fmla="*/ 51112 h 132422"/>
                  <a:gd name="connsiteX22" fmla="*/ 131108 w 168723"/>
                  <a:gd name="connsiteY22" fmla="*/ -720 h 132422"/>
                  <a:gd name="connsiteX23" fmla="*/ 139417 w 168723"/>
                  <a:gd name="connsiteY23" fmla="*/ -336 h 132422"/>
                  <a:gd name="connsiteX24" fmla="*/ 150026 w 168723"/>
                  <a:gd name="connsiteY24" fmla="*/ -720 h 132422"/>
                  <a:gd name="connsiteX25" fmla="*/ 157695 w 168723"/>
                  <a:gd name="connsiteY25" fmla="*/ 61977 h 132422"/>
                  <a:gd name="connsiteX26" fmla="*/ 167154 w 168723"/>
                  <a:gd name="connsiteY26" fmla="*/ 131448 h 1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68723" h="132422">
                    <a:moveTo>
                      <a:pt x="166962" y="131384"/>
                    </a:moveTo>
                    <a:cubicBezTo>
                      <a:pt x="162999" y="131384"/>
                      <a:pt x="158206" y="131384"/>
                      <a:pt x="153286" y="131384"/>
                    </a:cubicBezTo>
                    <a:cubicBezTo>
                      <a:pt x="148364" y="131384"/>
                      <a:pt x="143315" y="131384"/>
                      <a:pt x="138970" y="131384"/>
                    </a:cubicBezTo>
                    <a:lnTo>
                      <a:pt x="133282" y="78658"/>
                    </a:lnTo>
                    <a:cubicBezTo>
                      <a:pt x="131492" y="62488"/>
                      <a:pt x="127658" y="36157"/>
                      <a:pt x="127658" y="36157"/>
                    </a:cubicBezTo>
                    <a:cubicBezTo>
                      <a:pt x="121650" y="47916"/>
                      <a:pt x="118071" y="54499"/>
                      <a:pt x="106247" y="78274"/>
                    </a:cubicBezTo>
                    <a:lnTo>
                      <a:pt x="80044" y="131384"/>
                    </a:lnTo>
                    <a:cubicBezTo>
                      <a:pt x="78255" y="131192"/>
                      <a:pt x="76401" y="131064"/>
                      <a:pt x="74612" y="131064"/>
                    </a:cubicBezTo>
                    <a:cubicBezTo>
                      <a:pt x="73078" y="131064"/>
                      <a:pt x="71544" y="131128"/>
                      <a:pt x="70074" y="131384"/>
                    </a:cubicBezTo>
                    <a:cubicBezTo>
                      <a:pt x="60232" y="110996"/>
                      <a:pt x="59657" y="110868"/>
                      <a:pt x="45341" y="82108"/>
                    </a:cubicBezTo>
                    <a:cubicBezTo>
                      <a:pt x="34987" y="61401"/>
                      <a:pt x="31536" y="54499"/>
                      <a:pt x="21310" y="36157"/>
                    </a:cubicBezTo>
                    <a:cubicBezTo>
                      <a:pt x="19329" y="57183"/>
                      <a:pt x="19329" y="55969"/>
                      <a:pt x="17348" y="79935"/>
                    </a:cubicBezTo>
                    <a:cubicBezTo>
                      <a:pt x="15686" y="99939"/>
                      <a:pt x="15302" y="110485"/>
                      <a:pt x="13705" y="131384"/>
                    </a:cubicBezTo>
                    <a:cubicBezTo>
                      <a:pt x="11085" y="131384"/>
                      <a:pt x="8592" y="131384"/>
                      <a:pt x="6036" y="131384"/>
                    </a:cubicBezTo>
                    <a:cubicBezTo>
                      <a:pt x="3479" y="131384"/>
                      <a:pt x="1051" y="131384"/>
                      <a:pt x="-1570" y="131384"/>
                    </a:cubicBezTo>
                    <a:cubicBezTo>
                      <a:pt x="795" y="109398"/>
                      <a:pt x="1881" y="97383"/>
                      <a:pt x="4821" y="65045"/>
                    </a:cubicBezTo>
                    <a:cubicBezTo>
                      <a:pt x="7761" y="32706"/>
                      <a:pt x="9551" y="19923"/>
                      <a:pt x="11212" y="-975"/>
                    </a:cubicBezTo>
                    <a:cubicBezTo>
                      <a:pt x="14344" y="-975"/>
                      <a:pt x="17603" y="-975"/>
                      <a:pt x="20416" y="-975"/>
                    </a:cubicBezTo>
                    <a:cubicBezTo>
                      <a:pt x="24506" y="-975"/>
                      <a:pt x="28468" y="-975"/>
                      <a:pt x="32111" y="-975"/>
                    </a:cubicBezTo>
                    <a:cubicBezTo>
                      <a:pt x="38822" y="12702"/>
                      <a:pt x="41186" y="18198"/>
                      <a:pt x="55374" y="45424"/>
                    </a:cubicBezTo>
                    <a:cubicBezTo>
                      <a:pt x="69946" y="73736"/>
                      <a:pt x="74548" y="81022"/>
                      <a:pt x="82792" y="96552"/>
                    </a:cubicBezTo>
                    <a:cubicBezTo>
                      <a:pt x="90973" y="80702"/>
                      <a:pt x="95574" y="71436"/>
                      <a:pt x="105544" y="51112"/>
                    </a:cubicBezTo>
                    <a:cubicBezTo>
                      <a:pt x="117751" y="26570"/>
                      <a:pt x="125165" y="11296"/>
                      <a:pt x="131108" y="-720"/>
                    </a:cubicBezTo>
                    <a:cubicBezTo>
                      <a:pt x="133729" y="-720"/>
                      <a:pt x="136541" y="-336"/>
                      <a:pt x="139417" y="-336"/>
                    </a:cubicBezTo>
                    <a:cubicBezTo>
                      <a:pt x="142292" y="-336"/>
                      <a:pt x="146447" y="-336"/>
                      <a:pt x="150026" y="-720"/>
                    </a:cubicBezTo>
                    <a:cubicBezTo>
                      <a:pt x="151688" y="16536"/>
                      <a:pt x="153286" y="30021"/>
                      <a:pt x="157695" y="61977"/>
                    </a:cubicBezTo>
                    <a:cubicBezTo>
                      <a:pt x="163127" y="101793"/>
                      <a:pt x="164086" y="113808"/>
                      <a:pt x="167154" y="131448"/>
                    </a:cubicBezTo>
                  </a:path>
                </a:pathLst>
              </a:custGeom>
              <a:grpFill/>
              <a:ln w="6363" cap="flat">
                <a:noFill/>
                <a:prstDash val="solid"/>
                <a:miter/>
              </a:ln>
            </p:spPr>
            <p:txBody>
              <a:bodyPr rtlCol="0" anchor="ctr"/>
              <a:lstStyle/>
              <a:p>
                <a:endParaRPr lang="sv-SE" dirty="0">
                  <a:solidFill>
                    <a:schemeClr val="bg1"/>
                  </a:solidFill>
                </a:endParaRPr>
              </a:p>
            </p:txBody>
          </p:sp>
          <p:sp>
            <p:nvSpPr>
              <p:cNvPr id="41" name="Frihandsfigur: Form 40">
                <a:extLst>
                  <a:ext uri="{FF2B5EF4-FFF2-40B4-BE49-F238E27FC236}">
                    <a16:creationId xmlns:a16="http://schemas.microsoft.com/office/drawing/2014/main" id="{4826F843-6E74-4EF1-BB83-3584B748D678}"/>
                  </a:ext>
                </a:extLst>
              </p:cNvPr>
              <p:cNvSpPr/>
              <p:nvPr/>
            </p:nvSpPr>
            <p:spPr>
              <a:xfrm>
                <a:off x="11022949" y="6442810"/>
                <a:ext cx="120854" cy="133956"/>
              </a:xfrm>
              <a:custGeom>
                <a:avLst/>
                <a:gdLst>
                  <a:gd name="connsiteX0" fmla="*/ 43871 w 120854"/>
                  <a:gd name="connsiteY0" fmla="*/ 132854 h 133956"/>
                  <a:gd name="connsiteX1" fmla="*/ 3351 w 120854"/>
                  <a:gd name="connsiteY1" fmla="*/ 109718 h 133956"/>
                  <a:gd name="connsiteX2" fmla="*/ -994 w 120854"/>
                  <a:gd name="connsiteY2" fmla="*/ 78275 h 133956"/>
                  <a:gd name="connsiteX3" fmla="*/ -994 w 120854"/>
                  <a:gd name="connsiteY3" fmla="*/ 49578 h 133956"/>
                  <a:gd name="connsiteX4" fmla="*/ -1570 w 120854"/>
                  <a:gd name="connsiteY4" fmla="*/ -975 h 133956"/>
                  <a:gd name="connsiteX5" fmla="*/ 11660 w 120854"/>
                  <a:gd name="connsiteY5" fmla="*/ -975 h 133956"/>
                  <a:gd name="connsiteX6" fmla="*/ 26040 w 120854"/>
                  <a:gd name="connsiteY6" fmla="*/ -975 h 133956"/>
                  <a:gd name="connsiteX7" fmla="*/ 25528 w 120854"/>
                  <a:gd name="connsiteY7" fmla="*/ 47789 h 133956"/>
                  <a:gd name="connsiteX8" fmla="*/ 25528 w 120854"/>
                  <a:gd name="connsiteY8" fmla="*/ 84666 h 133956"/>
                  <a:gd name="connsiteX9" fmla="*/ 55694 w 120854"/>
                  <a:gd name="connsiteY9" fmla="*/ 114639 h 133956"/>
                  <a:gd name="connsiteX10" fmla="*/ 92059 w 120854"/>
                  <a:gd name="connsiteY10" fmla="*/ 98853 h 133956"/>
                  <a:gd name="connsiteX11" fmla="*/ 92059 w 120854"/>
                  <a:gd name="connsiteY11" fmla="*/ 57951 h 133956"/>
                  <a:gd name="connsiteX12" fmla="*/ 91484 w 120854"/>
                  <a:gd name="connsiteY12" fmla="*/ -975 h 133956"/>
                  <a:gd name="connsiteX13" fmla="*/ 105416 w 120854"/>
                  <a:gd name="connsiteY13" fmla="*/ -975 h 133956"/>
                  <a:gd name="connsiteX14" fmla="*/ 118966 w 120854"/>
                  <a:gd name="connsiteY14" fmla="*/ -975 h 133956"/>
                  <a:gd name="connsiteX15" fmla="*/ 118198 w 120854"/>
                  <a:gd name="connsiteY15" fmla="*/ 59931 h 133956"/>
                  <a:gd name="connsiteX16" fmla="*/ 119285 w 120854"/>
                  <a:gd name="connsiteY16" fmla="*/ 130233 h 133956"/>
                  <a:gd name="connsiteX17" fmla="*/ 105353 w 120854"/>
                  <a:gd name="connsiteY17" fmla="*/ 130233 h 133956"/>
                  <a:gd name="connsiteX18" fmla="*/ 91676 w 120854"/>
                  <a:gd name="connsiteY18" fmla="*/ 130233 h 133956"/>
                  <a:gd name="connsiteX19" fmla="*/ 91676 w 120854"/>
                  <a:gd name="connsiteY19" fmla="*/ 112402 h 133956"/>
                  <a:gd name="connsiteX20" fmla="*/ 43487 w 120854"/>
                  <a:gd name="connsiteY20" fmla="*/ 132981 h 133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0854" h="133956">
                    <a:moveTo>
                      <a:pt x="43871" y="132854"/>
                    </a:moveTo>
                    <a:cubicBezTo>
                      <a:pt x="26999" y="133684"/>
                      <a:pt x="11212" y="124673"/>
                      <a:pt x="3351" y="109718"/>
                    </a:cubicBezTo>
                    <a:cubicBezTo>
                      <a:pt x="-419" y="99684"/>
                      <a:pt x="-1889" y="88947"/>
                      <a:pt x="-994" y="78275"/>
                    </a:cubicBezTo>
                    <a:lnTo>
                      <a:pt x="-994" y="49578"/>
                    </a:lnTo>
                    <a:cubicBezTo>
                      <a:pt x="-994" y="34687"/>
                      <a:pt x="-994" y="16281"/>
                      <a:pt x="-1570" y="-975"/>
                    </a:cubicBezTo>
                    <a:cubicBezTo>
                      <a:pt x="2456" y="-975"/>
                      <a:pt x="6931" y="-975"/>
                      <a:pt x="11660" y="-975"/>
                    </a:cubicBezTo>
                    <a:cubicBezTo>
                      <a:pt x="16389" y="-975"/>
                      <a:pt x="21246" y="-975"/>
                      <a:pt x="26040" y="-975"/>
                    </a:cubicBezTo>
                    <a:cubicBezTo>
                      <a:pt x="26040" y="16664"/>
                      <a:pt x="25528" y="30469"/>
                      <a:pt x="25528" y="47789"/>
                    </a:cubicBezTo>
                    <a:lnTo>
                      <a:pt x="25528" y="84666"/>
                    </a:lnTo>
                    <a:cubicBezTo>
                      <a:pt x="25528" y="101537"/>
                      <a:pt x="33517" y="114639"/>
                      <a:pt x="55694" y="114639"/>
                    </a:cubicBezTo>
                    <a:cubicBezTo>
                      <a:pt x="69307" y="113872"/>
                      <a:pt x="82217" y="108312"/>
                      <a:pt x="92059" y="98853"/>
                    </a:cubicBezTo>
                    <a:cubicBezTo>
                      <a:pt x="92059" y="89586"/>
                      <a:pt x="92059" y="69774"/>
                      <a:pt x="92059" y="57951"/>
                    </a:cubicBezTo>
                    <a:cubicBezTo>
                      <a:pt x="92059" y="36860"/>
                      <a:pt x="91676" y="14875"/>
                      <a:pt x="91484" y="-975"/>
                    </a:cubicBezTo>
                    <a:cubicBezTo>
                      <a:pt x="94616" y="-975"/>
                      <a:pt x="100048" y="-975"/>
                      <a:pt x="105416" y="-975"/>
                    </a:cubicBezTo>
                    <a:cubicBezTo>
                      <a:pt x="110785" y="-975"/>
                      <a:pt x="116153" y="-975"/>
                      <a:pt x="118966" y="-975"/>
                    </a:cubicBezTo>
                    <a:cubicBezTo>
                      <a:pt x="118966" y="14108"/>
                      <a:pt x="118198" y="22288"/>
                      <a:pt x="118198" y="59931"/>
                    </a:cubicBezTo>
                    <a:cubicBezTo>
                      <a:pt x="118198" y="86454"/>
                      <a:pt x="118582" y="108312"/>
                      <a:pt x="119285" y="130233"/>
                    </a:cubicBezTo>
                    <a:cubicBezTo>
                      <a:pt x="114620" y="130233"/>
                      <a:pt x="109954" y="130233"/>
                      <a:pt x="105353" y="130233"/>
                    </a:cubicBezTo>
                    <a:cubicBezTo>
                      <a:pt x="100751" y="130233"/>
                      <a:pt x="96213" y="130233"/>
                      <a:pt x="91676" y="130233"/>
                    </a:cubicBezTo>
                    <a:cubicBezTo>
                      <a:pt x="91676" y="123842"/>
                      <a:pt x="91676" y="116621"/>
                      <a:pt x="91676" y="112402"/>
                    </a:cubicBezTo>
                    <a:cubicBezTo>
                      <a:pt x="78894" y="125185"/>
                      <a:pt x="61574" y="132598"/>
                      <a:pt x="43487" y="132981"/>
                    </a:cubicBezTo>
                  </a:path>
                </a:pathLst>
              </a:custGeom>
              <a:grpFill/>
              <a:ln w="6363" cap="flat">
                <a:noFill/>
                <a:prstDash val="solid"/>
                <a:miter/>
              </a:ln>
            </p:spPr>
            <p:txBody>
              <a:bodyPr rtlCol="0" anchor="ctr"/>
              <a:lstStyle/>
              <a:p>
                <a:endParaRPr lang="sv-SE" dirty="0">
                  <a:solidFill>
                    <a:schemeClr val="bg1"/>
                  </a:solidFill>
                </a:endParaRPr>
              </a:p>
            </p:txBody>
          </p:sp>
        </p:grpSp>
        <p:grpSp>
          <p:nvGrpSpPr>
            <p:cNvPr id="11" name="Bild 7">
              <a:extLst>
                <a:ext uri="{FF2B5EF4-FFF2-40B4-BE49-F238E27FC236}">
                  <a16:creationId xmlns:a16="http://schemas.microsoft.com/office/drawing/2014/main" id="{097CEED3-0545-4749-A4D7-BD3870D2CB93}"/>
                </a:ext>
              </a:extLst>
            </p:cNvPr>
            <p:cNvGrpSpPr/>
            <p:nvPr userDrawn="1"/>
          </p:nvGrpSpPr>
          <p:grpSpPr>
            <a:xfrm>
              <a:off x="9962286" y="6237019"/>
              <a:ext cx="1335030" cy="370939"/>
              <a:chOff x="9962286" y="6237019"/>
              <a:chExt cx="1335030" cy="370939"/>
            </a:xfrm>
            <a:solidFill>
              <a:schemeClr val="bg1"/>
            </a:solidFill>
          </p:grpSpPr>
          <p:sp>
            <p:nvSpPr>
              <p:cNvPr id="25" name="Frihandsfigur: Form 24">
                <a:extLst>
                  <a:ext uri="{FF2B5EF4-FFF2-40B4-BE49-F238E27FC236}">
                    <a16:creationId xmlns:a16="http://schemas.microsoft.com/office/drawing/2014/main" id="{B63F5D4E-5D30-4432-AA2D-0C048F47BE0B}"/>
                  </a:ext>
                </a:extLst>
              </p:cNvPr>
              <p:cNvSpPr/>
              <p:nvPr/>
            </p:nvSpPr>
            <p:spPr>
              <a:xfrm>
                <a:off x="11178060" y="6442810"/>
                <a:ext cx="119257" cy="132742"/>
              </a:xfrm>
              <a:custGeom>
                <a:avLst/>
                <a:gdLst>
                  <a:gd name="connsiteX0" fmla="*/ 117623 w 119257"/>
                  <a:gd name="connsiteY0" fmla="*/ 131768 h 132742"/>
                  <a:gd name="connsiteX1" fmla="*/ 106631 w 119257"/>
                  <a:gd name="connsiteY1" fmla="*/ 131768 h 132742"/>
                  <a:gd name="connsiteX2" fmla="*/ 96916 w 119257"/>
                  <a:gd name="connsiteY2" fmla="*/ 131768 h 132742"/>
                  <a:gd name="connsiteX3" fmla="*/ 45788 w 119257"/>
                  <a:gd name="connsiteY3" fmla="*/ 71564 h 132742"/>
                  <a:gd name="connsiteX4" fmla="*/ 10509 w 119257"/>
                  <a:gd name="connsiteY4" fmla="*/ 32131 h 132742"/>
                  <a:gd name="connsiteX5" fmla="*/ 10509 w 119257"/>
                  <a:gd name="connsiteY5" fmla="*/ 64662 h 132742"/>
                  <a:gd name="connsiteX6" fmla="*/ 11212 w 119257"/>
                  <a:gd name="connsiteY6" fmla="*/ 130106 h 132742"/>
                  <a:gd name="connsiteX7" fmla="*/ 4821 w 119257"/>
                  <a:gd name="connsiteY7" fmla="*/ 130106 h 132742"/>
                  <a:gd name="connsiteX8" fmla="*/ -1570 w 119257"/>
                  <a:gd name="connsiteY8" fmla="*/ 130106 h 132742"/>
                  <a:gd name="connsiteX9" fmla="*/ -1570 w 119257"/>
                  <a:gd name="connsiteY9" fmla="*/ 64853 h 132742"/>
                  <a:gd name="connsiteX10" fmla="*/ -1570 w 119257"/>
                  <a:gd name="connsiteY10" fmla="*/ -975 h 132742"/>
                  <a:gd name="connsiteX11" fmla="*/ 9359 w 119257"/>
                  <a:gd name="connsiteY11" fmla="*/ -975 h 132742"/>
                  <a:gd name="connsiteX12" fmla="*/ 19201 w 119257"/>
                  <a:gd name="connsiteY12" fmla="*/ -975 h 132742"/>
                  <a:gd name="connsiteX13" fmla="*/ 66623 w 119257"/>
                  <a:gd name="connsiteY13" fmla="*/ 55778 h 132742"/>
                  <a:gd name="connsiteX14" fmla="*/ 104969 w 119257"/>
                  <a:gd name="connsiteY14" fmla="*/ 99556 h 132742"/>
                  <a:gd name="connsiteX15" fmla="*/ 104969 w 119257"/>
                  <a:gd name="connsiteY15" fmla="*/ 64853 h 132742"/>
                  <a:gd name="connsiteX16" fmla="*/ 104458 w 119257"/>
                  <a:gd name="connsiteY16" fmla="*/ -975 h 132742"/>
                  <a:gd name="connsiteX17" fmla="*/ 110849 w 119257"/>
                  <a:gd name="connsiteY17" fmla="*/ -975 h 132742"/>
                  <a:gd name="connsiteX18" fmla="*/ 117687 w 119257"/>
                  <a:gd name="connsiteY18" fmla="*/ -975 h 132742"/>
                  <a:gd name="connsiteX19" fmla="*/ 117687 w 119257"/>
                  <a:gd name="connsiteY19" fmla="*/ 64662 h 132742"/>
                  <a:gd name="connsiteX20" fmla="*/ 117687 w 119257"/>
                  <a:gd name="connsiteY20" fmla="*/ 131768 h 132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9257" h="132742">
                    <a:moveTo>
                      <a:pt x="117623" y="131768"/>
                    </a:moveTo>
                    <a:cubicBezTo>
                      <a:pt x="113469" y="131768"/>
                      <a:pt x="109954" y="131768"/>
                      <a:pt x="106631" y="131768"/>
                    </a:cubicBezTo>
                    <a:cubicBezTo>
                      <a:pt x="103307" y="131768"/>
                      <a:pt x="100240" y="131768"/>
                      <a:pt x="96916" y="131768"/>
                    </a:cubicBezTo>
                    <a:cubicBezTo>
                      <a:pt x="85476" y="119752"/>
                      <a:pt x="71352" y="101537"/>
                      <a:pt x="45788" y="71564"/>
                    </a:cubicBezTo>
                    <a:cubicBezTo>
                      <a:pt x="26615" y="49195"/>
                      <a:pt x="18690" y="40503"/>
                      <a:pt x="10509" y="32131"/>
                    </a:cubicBezTo>
                    <a:cubicBezTo>
                      <a:pt x="10509" y="35774"/>
                      <a:pt x="10509" y="57695"/>
                      <a:pt x="10509" y="64662"/>
                    </a:cubicBezTo>
                    <a:cubicBezTo>
                      <a:pt x="10509" y="79041"/>
                      <a:pt x="10893" y="112083"/>
                      <a:pt x="11212" y="130106"/>
                    </a:cubicBezTo>
                    <a:lnTo>
                      <a:pt x="4821" y="130106"/>
                    </a:lnTo>
                    <a:lnTo>
                      <a:pt x="-1570" y="130106"/>
                    </a:lnTo>
                    <a:cubicBezTo>
                      <a:pt x="-1570" y="113361"/>
                      <a:pt x="-1570" y="80127"/>
                      <a:pt x="-1570" y="64853"/>
                    </a:cubicBezTo>
                    <a:cubicBezTo>
                      <a:pt x="-1570" y="49578"/>
                      <a:pt x="-1570" y="15770"/>
                      <a:pt x="-1570" y="-975"/>
                    </a:cubicBezTo>
                    <a:cubicBezTo>
                      <a:pt x="2520" y="-975"/>
                      <a:pt x="6036" y="-975"/>
                      <a:pt x="9359" y="-975"/>
                    </a:cubicBezTo>
                    <a:cubicBezTo>
                      <a:pt x="12682" y="-975"/>
                      <a:pt x="15750" y="-975"/>
                      <a:pt x="19201" y="-975"/>
                    </a:cubicBezTo>
                    <a:cubicBezTo>
                      <a:pt x="32814" y="15578"/>
                      <a:pt x="38374" y="22672"/>
                      <a:pt x="66623" y="55778"/>
                    </a:cubicBezTo>
                    <a:cubicBezTo>
                      <a:pt x="87010" y="79552"/>
                      <a:pt x="94616" y="88500"/>
                      <a:pt x="104969" y="99556"/>
                    </a:cubicBezTo>
                    <a:cubicBezTo>
                      <a:pt x="104969" y="94635"/>
                      <a:pt x="104969" y="72267"/>
                      <a:pt x="104969" y="64853"/>
                    </a:cubicBezTo>
                    <a:cubicBezTo>
                      <a:pt x="104969" y="50281"/>
                      <a:pt x="104969" y="12510"/>
                      <a:pt x="104458" y="-975"/>
                    </a:cubicBezTo>
                    <a:cubicBezTo>
                      <a:pt x="106311" y="-975"/>
                      <a:pt x="108548" y="-975"/>
                      <a:pt x="110849" y="-975"/>
                    </a:cubicBezTo>
                    <a:cubicBezTo>
                      <a:pt x="113150" y="-975"/>
                      <a:pt x="115514" y="-975"/>
                      <a:pt x="117687" y="-975"/>
                    </a:cubicBezTo>
                    <a:cubicBezTo>
                      <a:pt x="117687" y="14683"/>
                      <a:pt x="117687" y="49003"/>
                      <a:pt x="117687" y="64662"/>
                    </a:cubicBezTo>
                    <a:cubicBezTo>
                      <a:pt x="117687" y="80319"/>
                      <a:pt x="117687" y="115790"/>
                      <a:pt x="117687" y="131768"/>
                    </a:cubicBezTo>
                  </a:path>
                </a:pathLst>
              </a:custGeom>
              <a:grpFill/>
              <a:ln w="6363" cap="flat">
                <a:noFill/>
                <a:prstDash val="solid"/>
                <a:miter/>
              </a:ln>
            </p:spPr>
            <p:txBody>
              <a:bodyPr rtlCol="0" anchor="ctr"/>
              <a:lstStyle/>
              <a:p>
                <a:endParaRPr lang="sv-SE" dirty="0">
                  <a:solidFill>
                    <a:schemeClr val="bg1"/>
                  </a:solidFill>
                </a:endParaRPr>
              </a:p>
            </p:txBody>
          </p:sp>
          <p:sp>
            <p:nvSpPr>
              <p:cNvPr id="26" name="Frihandsfigur: Form 25">
                <a:extLst>
                  <a:ext uri="{FF2B5EF4-FFF2-40B4-BE49-F238E27FC236}">
                    <a16:creationId xmlns:a16="http://schemas.microsoft.com/office/drawing/2014/main" id="{0CC87584-0A7C-4925-AC37-8CEC8803DD23}"/>
                  </a:ext>
                </a:extLst>
              </p:cNvPr>
              <p:cNvSpPr/>
              <p:nvPr/>
            </p:nvSpPr>
            <p:spPr>
              <a:xfrm>
                <a:off x="9962286" y="6237019"/>
                <a:ext cx="293610" cy="370939"/>
              </a:xfrm>
              <a:custGeom>
                <a:avLst/>
                <a:gdLst>
                  <a:gd name="connsiteX0" fmla="*/ 291912 w 293610"/>
                  <a:gd name="connsiteY0" fmla="*/ 878 h 370939"/>
                  <a:gd name="connsiteX1" fmla="*/ 291912 w 293610"/>
                  <a:gd name="connsiteY1" fmla="*/ -975 h 370939"/>
                  <a:gd name="connsiteX2" fmla="*/ -1501 w 293610"/>
                  <a:gd name="connsiteY2" fmla="*/ -975 h 370939"/>
                  <a:gd name="connsiteX3" fmla="*/ -1501 w 293610"/>
                  <a:gd name="connsiteY3" fmla="*/ 217598 h 370939"/>
                  <a:gd name="connsiteX4" fmla="*/ 3612 w 293610"/>
                  <a:gd name="connsiteY4" fmla="*/ 269174 h 370939"/>
                  <a:gd name="connsiteX5" fmla="*/ 144854 w 293610"/>
                  <a:gd name="connsiteY5" fmla="*/ 369961 h 370939"/>
                  <a:gd name="connsiteX6" fmla="*/ 232219 w 293610"/>
                  <a:gd name="connsiteY6" fmla="*/ 343119 h 370939"/>
                  <a:gd name="connsiteX7" fmla="*/ 284306 w 293610"/>
                  <a:gd name="connsiteY7" fmla="*/ 275054 h 370939"/>
                  <a:gd name="connsiteX8" fmla="*/ 292040 w 293610"/>
                  <a:gd name="connsiteY8" fmla="*/ 192610 h 370939"/>
                  <a:gd name="connsiteX9" fmla="*/ 10130 w 293610"/>
                  <a:gd name="connsiteY9" fmla="*/ 10657 h 370939"/>
                  <a:gd name="connsiteX10" fmla="*/ 280216 w 293610"/>
                  <a:gd name="connsiteY10" fmla="*/ 10657 h 370939"/>
                  <a:gd name="connsiteX11" fmla="*/ 280216 w 293610"/>
                  <a:gd name="connsiteY11" fmla="*/ 186602 h 370939"/>
                  <a:gd name="connsiteX12" fmla="*/ 273314 w 293610"/>
                  <a:gd name="connsiteY12" fmla="*/ 270836 h 370939"/>
                  <a:gd name="connsiteX13" fmla="*/ 273314 w 293610"/>
                  <a:gd name="connsiteY13" fmla="*/ 270836 h 370939"/>
                  <a:gd name="connsiteX14" fmla="*/ 272355 w 293610"/>
                  <a:gd name="connsiteY14" fmla="*/ 273648 h 370939"/>
                  <a:gd name="connsiteX15" fmla="*/ 271716 w 293610"/>
                  <a:gd name="connsiteY15" fmla="*/ 273648 h 370939"/>
                  <a:gd name="connsiteX16" fmla="*/ 271716 w 293610"/>
                  <a:gd name="connsiteY16" fmla="*/ 273648 h 370939"/>
                  <a:gd name="connsiteX17" fmla="*/ 268393 w 293610"/>
                  <a:gd name="connsiteY17" fmla="*/ 272306 h 370939"/>
                  <a:gd name="connsiteX18" fmla="*/ 268393 w 293610"/>
                  <a:gd name="connsiteY18" fmla="*/ 272306 h 370939"/>
                  <a:gd name="connsiteX19" fmla="*/ 235096 w 293610"/>
                  <a:gd name="connsiteY19" fmla="*/ 269558 h 370939"/>
                  <a:gd name="connsiteX20" fmla="*/ 228705 w 293610"/>
                  <a:gd name="connsiteY20" fmla="*/ 271347 h 370939"/>
                  <a:gd name="connsiteX21" fmla="*/ 175978 w 293610"/>
                  <a:gd name="connsiteY21" fmla="*/ 274287 h 370939"/>
                  <a:gd name="connsiteX22" fmla="*/ 114177 w 293610"/>
                  <a:gd name="connsiteY22" fmla="*/ 274287 h 370939"/>
                  <a:gd name="connsiteX23" fmla="*/ 61387 w 293610"/>
                  <a:gd name="connsiteY23" fmla="*/ 271347 h 370939"/>
                  <a:gd name="connsiteX24" fmla="*/ 61387 w 293610"/>
                  <a:gd name="connsiteY24" fmla="*/ 271347 h 370939"/>
                  <a:gd name="connsiteX25" fmla="*/ 55443 w 293610"/>
                  <a:gd name="connsiteY25" fmla="*/ 269558 h 370939"/>
                  <a:gd name="connsiteX26" fmla="*/ 43939 w 293610"/>
                  <a:gd name="connsiteY26" fmla="*/ 268024 h 370939"/>
                  <a:gd name="connsiteX27" fmla="*/ 22082 w 293610"/>
                  <a:gd name="connsiteY27" fmla="*/ 272306 h 370939"/>
                  <a:gd name="connsiteX28" fmla="*/ 22082 w 293610"/>
                  <a:gd name="connsiteY28" fmla="*/ 272306 h 370939"/>
                  <a:gd name="connsiteX29" fmla="*/ 18695 w 293610"/>
                  <a:gd name="connsiteY29" fmla="*/ 273776 h 370939"/>
                  <a:gd name="connsiteX30" fmla="*/ 18695 w 293610"/>
                  <a:gd name="connsiteY30" fmla="*/ 273776 h 370939"/>
                  <a:gd name="connsiteX31" fmla="*/ 17416 w 293610"/>
                  <a:gd name="connsiteY31" fmla="*/ 274287 h 370939"/>
                  <a:gd name="connsiteX32" fmla="*/ 14221 w 293610"/>
                  <a:gd name="connsiteY32" fmla="*/ 264125 h 370939"/>
                  <a:gd name="connsiteX33" fmla="*/ 10067 w 293610"/>
                  <a:gd name="connsiteY33" fmla="*/ 217854 h 370939"/>
                  <a:gd name="connsiteX34" fmla="*/ 144854 w 293610"/>
                  <a:gd name="connsiteY34" fmla="*/ 358330 h 370939"/>
                  <a:gd name="connsiteX35" fmla="*/ 22082 w 293610"/>
                  <a:gd name="connsiteY35" fmla="*/ 285152 h 370939"/>
                  <a:gd name="connsiteX36" fmla="*/ 24958 w 293610"/>
                  <a:gd name="connsiteY36" fmla="*/ 283746 h 370939"/>
                  <a:gd name="connsiteX37" fmla="*/ 52312 w 293610"/>
                  <a:gd name="connsiteY37" fmla="*/ 280742 h 370939"/>
                  <a:gd name="connsiteX38" fmla="*/ 57872 w 293610"/>
                  <a:gd name="connsiteY38" fmla="*/ 282404 h 370939"/>
                  <a:gd name="connsiteX39" fmla="*/ 58255 w 293610"/>
                  <a:gd name="connsiteY39" fmla="*/ 282404 h 370939"/>
                  <a:gd name="connsiteX40" fmla="*/ 94557 w 293610"/>
                  <a:gd name="connsiteY40" fmla="*/ 289370 h 370939"/>
                  <a:gd name="connsiteX41" fmla="*/ 118395 w 293610"/>
                  <a:gd name="connsiteY41" fmla="*/ 285088 h 370939"/>
                  <a:gd name="connsiteX42" fmla="*/ 172080 w 293610"/>
                  <a:gd name="connsiteY42" fmla="*/ 285088 h 370939"/>
                  <a:gd name="connsiteX43" fmla="*/ 232283 w 293610"/>
                  <a:gd name="connsiteY43" fmla="*/ 282404 h 370939"/>
                  <a:gd name="connsiteX44" fmla="*/ 232283 w 293610"/>
                  <a:gd name="connsiteY44" fmla="*/ 282404 h 370939"/>
                  <a:gd name="connsiteX45" fmla="*/ 238035 w 293610"/>
                  <a:gd name="connsiteY45" fmla="*/ 280678 h 370939"/>
                  <a:gd name="connsiteX46" fmla="*/ 265325 w 293610"/>
                  <a:gd name="connsiteY46" fmla="*/ 283682 h 370939"/>
                  <a:gd name="connsiteX47" fmla="*/ 267562 w 293610"/>
                  <a:gd name="connsiteY47" fmla="*/ 284705 h 370939"/>
                  <a:gd name="connsiteX48" fmla="*/ 144662 w 293610"/>
                  <a:gd name="connsiteY48" fmla="*/ 358266 h 370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293610" h="370939">
                    <a:moveTo>
                      <a:pt x="291912" y="878"/>
                    </a:moveTo>
                    <a:lnTo>
                      <a:pt x="291912" y="-975"/>
                    </a:lnTo>
                    <a:lnTo>
                      <a:pt x="-1501" y="-975"/>
                    </a:lnTo>
                    <a:lnTo>
                      <a:pt x="-1501" y="217598"/>
                    </a:lnTo>
                    <a:cubicBezTo>
                      <a:pt x="-1948" y="234918"/>
                      <a:pt x="-223" y="252238"/>
                      <a:pt x="3612" y="269174"/>
                    </a:cubicBezTo>
                    <a:cubicBezTo>
                      <a:pt x="20293" y="328547"/>
                      <a:pt x="78387" y="369961"/>
                      <a:pt x="144854" y="369961"/>
                    </a:cubicBezTo>
                    <a:cubicBezTo>
                      <a:pt x="176042" y="370153"/>
                      <a:pt x="206528" y="360758"/>
                      <a:pt x="232219" y="343119"/>
                    </a:cubicBezTo>
                    <a:cubicBezTo>
                      <a:pt x="256442" y="326566"/>
                      <a:pt x="274656" y="302727"/>
                      <a:pt x="284306" y="275054"/>
                    </a:cubicBezTo>
                    <a:cubicBezTo>
                      <a:pt x="284306" y="274223"/>
                      <a:pt x="292040" y="255306"/>
                      <a:pt x="292040" y="192610"/>
                    </a:cubicBezTo>
                    <a:close/>
                    <a:moveTo>
                      <a:pt x="10130" y="10657"/>
                    </a:moveTo>
                    <a:lnTo>
                      <a:pt x="280216" y="10657"/>
                    </a:lnTo>
                    <a:lnTo>
                      <a:pt x="280216" y="186602"/>
                    </a:lnTo>
                    <a:cubicBezTo>
                      <a:pt x="280216" y="215873"/>
                      <a:pt x="278107" y="253261"/>
                      <a:pt x="273314" y="270836"/>
                    </a:cubicBezTo>
                    <a:lnTo>
                      <a:pt x="273314" y="270836"/>
                    </a:lnTo>
                    <a:lnTo>
                      <a:pt x="272355" y="273648"/>
                    </a:lnTo>
                    <a:lnTo>
                      <a:pt x="271716" y="273648"/>
                    </a:lnTo>
                    <a:lnTo>
                      <a:pt x="271716" y="273648"/>
                    </a:lnTo>
                    <a:lnTo>
                      <a:pt x="268393" y="272306"/>
                    </a:lnTo>
                    <a:lnTo>
                      <a:pt x="268393" y="272306"/>
                    </a:lnTo>
                    <a:cubicBezTo>
                      <a:pt x="257847" y="267960"/>
                      <a:pt x="246216" y="267001"/>
                      <a:pt x="235096" y="269558"/>
                    </a:cubicBezTo>
                    <a:cubicBezTo>
                      <a:pt x="233114" y="270069"/>
                      <a:pt x="231133" y="270708"/>
                      <a:pt x="228705" y="271347"/>
                    </a:cubicBezTo>
                    <a:cubicBezTo>
                      <a:pt x="213877" y="275885"/>
                      <a:pt x="195408" y="281509"/>
                      <a:pt x="175978" y="274287"/>
                    </a:cubicBezTo>
                    <a:cubicBezTo>
                      <a:pt x="156741" y="263806"/>
                      <a:pt x="133414" y="263806"/>
                      <a:pt x="114177" y="274287"/>
                    </a:cubicBezTo>
                    <a:cubicBezTo>
                      <a:pt x="94685" y="281509"/>
                      <a:pt x="76278" y="275885"/>
                      <a:pt x="61387" y="271347"/>
                    </a:cubicBezTo>
                    <a:lnTo>
                      <a:pt x="61387" y="271347"/>
                    </a:lnTo>
                    <a:lnTo>
                      <a:pt x="55443" y="269558"/>
                    </a:lnTo>
                    <a:cubicBezTo>
                      <a:pt x="51672" y="268535"/>
                      <a:pt x="47838" y="268024"/>
                      <a:pt x="43939" y="268024"/>
                    </a:cubicBezTo>
                    <a:cubicBezTo>
                      <a:pt x="36462" y="268151"/>
                      <a:pt x="29048" y="269622"/>
                      <a:pt x="22082" y="272306"/>
                    </a:cubicBezTo>
                    <a:lnTo>
                      <a:pt x="22082" y="272306"/>
                    </a:lnTo>
                    <a:lnTo>
                      <a:pt x="18695" y="273776"/>
                    </a:lnTo>
                    <a:lnTo>
                      <a:pt x="18695" y="273776"/>
                    </a:lnTo>
                    <a:lnTo>
                      <a:pt x="17416" y="274287"/>
                    </a:lnTo>
                    <a:cubicBezTo>
                      <a:pt x="16202" y="270836"/>
                      <a:pt x="15116" y="267449"/>
                      <a:pt x="14221" y="264125"/>
                    </a:cubicBezTo>
                    <a:cubicBezTo>
                      <a:pt x="11025" y="248915"/>
                      <a:pt x="9619" y="233385"/>
                      <a:pt x="10067" y="217854"/>
                    </a:cubicBezTo>
                    <a:close/>
                    <a:moveTo>
                      <a:pt x="144854" y="358330"/>
                    </a:moveTo>
                    <a:cubicBezTo>
                      <a:pt x="91553" y="358330"/>
                      <a:pt x="43492" y="329633"/>
                      <a:pt x="22082" y="285152"/>
                    </a:cubicBezTo>
                    <a:lnTo>
                      <a:pt x="24958" y="283746"/>
                    </a:lnTo>
                    <a:cubicBezTo>
                      <a:pt x="33522" y="279848"/>
                      <a:pt x="43108" y="278825"/>
                      <a:pt x="52312" y="280742"/>
                    </a:cubicBezTo>
                    <a:lnTo>
                      <a:pt x="57872" y="282404"/>
                    </a:lnTo>
                    <a:lnTo>
                      <a:pt x="58255" y="282404"/>
                    </a:lnTo>
                    <a:cubicBezTo>
                      <a:pt x="69951" y="286558"/>
                      <a:pt x="82158" y="288922"/>
                      <a:pt x="94557" y="289370"/>
                    </a:cubicBezTo>
                    <a:cubicBezTo>
                      <a:pt x="102673" y="289434"/>
                      <a:pt x="110789" y="287964"/>
                      <a:pt x="118395" y="285088"/>
                    </a:cubicBezTo>
                    <a:cubicBezTo>
                      <a:pt x="135012" y="275629"/>
                      <a:pt x="155463" y="275629"/>
                      <a:pt x="172080" y="285088"/>
                    </a:cubicBezTo>
                    <a:cubicBezTo>
                      <a:pt x="195216" y="293716"/>
                      <a:pt x="215795" y="287453"/>
                      <a:pt x="232283" y="282404"/>
                    </a:cubicBezTo>
                    <a:lnTo>
                      <a:pt x="232283" y="282404"/>
                    </a:lnTo>
                    <a:lnTo>
                      <a:pt x="238035" y="280678"/>
                    </a:lnTo>
                    <a:cubicBezTo>
                      <a:pt x="247239" y="278761"/>
                      <a:pt x="256761" y="279784"/>
                      <a:pt x="265325" y="283682"/>
                    </a:cubicBezTo>
                    <a:lnTo>
                      <a:pt x="267562" y="284705"/>
                    </a:lnTo>
                    <a:cubicBezTo>
                      <a:pt x="246216" y="328739"/>
                      <a:pt x="197260" y="358266"/>
                      <a:pt x="144662" y="358266"/>
                    </a:cubicBezTo>
                  </a:path>
                </a:pathLst>
              </a:custGeom>
              <a:grpFill/>
              <a:ln w="6363" cap="flat">
                <a:noFill/>
                <a:prstDash val="solid"/>
                <a:miter/>
              </a:ln>
            </p:spPr>
            <p:txBody>
              <a:bodyPr rtlCol="0" anchor="ctr"/>
              <a:lstStyle/>
              <a:p>
                <a:endParaRPr lang="sv-SE" dirty="0">
                  <a:solidFill>
                    <a:schemeClr val="bg1"/>
                  </a:solidFill>
                </a:endParaRPr>
              </a:p>
            </p:txBody>
          </p:sp>
        </p:grpSp>
        <p:grpSp>
          <p:nvGrpSpPr>
            <p:cNvPr id="12" name="Bild 7">
              <a:extLst>
                <a:ext uri="{FF2B5EF4-FFF2-40B4-BE49-F238E27FC236}">
                  <a16:creationId xmlns:a16="http://schemas.microsoft.com/office/drawing/2014/main" id="{92E277FB-753D-44CC-8655-7A87E3F3D54A}"/>
                </a:ext>
              </a:extLst>
            </p:cNvPr>
            <p:cNvGrpSpPr/>
            <p:nvPr userDrawn="1"/>
          </p:nvGrpSpPr>
          <p:grpSpPr>
            <a:xfrm>
              <a:off x="10000063" y="6286102"/>
              <a:ext cx="218126" cy="223385"/>
              <a:chOff x="10000063" y="6286102"/>
              <a:chExt cx="218126" cy="223385"/>
            </a:xfrm>
            <a:solidFill>
              <a:schemeClr val="bg1"/>
            </a:solidFill>
          </p:grpSpPr>
          <p:sp>
            <p:nvSpPr>
              <p:cNvPr id="14" name="Frihandsfigur: Form 13">
                <a:extLst>
                  <a:ext uri="{FF2B5EF4-FFF2-40B4-BE49-F238E27FC236}">
                    <a16:creationId xmlns:a16="http://schemas.microsoft.com/office/drawing/2014/main" id="{066822A5-746A-499E-97F6-E090038528F7}"/>
                  </a:ext>
                </a:extLst>
              </p:cNvPr>
              <p:cNvSpPr/>
              <p:nvPr/>
            </p:nvSpPr>
            <p:spPr>
              <a:xfrm>
                <a:off x="10000063" y="6327324"/>
                <a:ext cx="66530" cy="20898"/>
              </a:xfrm>
              <a:custGeom>
                <a:avLst/>
                <a:gdLst>
                  <a:gd name="connsiteX0" fmla="*/ 8244 w 66530"/>
                  <a:gd name="connsiteY0" fmla="*/ 20899 h 20898"/>
                  <a:gd name="connsiteX1" fmla="*/ 54580 w 66530"/>
                  <a:gd name="connsiteY1" fmla="*/ 20899 h 20898"/>
                  <a:gd name="connsiteX2" fmla="*/ 58286 w 66530"/>
                  <a:gd name="connsiteY2" fmla="*/ 20899 h 20898"/>
                  <a:gd name="connsiteX3" fmla="*/ 58286 w 66530"/>
                  <a:gd name="connsiteY3" fmla="*/ 12143 h 20898"/>
                  <a:gd name="connsiteX4" fmla="*/ 66531 w 66530"/>
                  <a:gd name="connsiteY4" fmla="*/ 12143 h 20898"/>
                  <a:gd name="connsiteX5" fmla="*/ 66531 w 66530"/>
                  <a:gd name="connsiteY5" fmla="*/ 0 h 20898"/>
                  <a:gd name="connsiteX6" fmla="*/ 48572 w 66530"/>
                  <a:gd name="connsiteY6" fmla="*/ 0 h 20898"/>
                  <a:gd name="connsiteX7" fmla="*/ 48572 w 66530"/>
                  <a:gd name="connsiteY7" fmla="*/ 8628 h 20898"/>
                  <a:gd name="connsiteX8" fmla="*/ 39561 w 66530"/>
                  <a:gd name="connsiteY8" fmla="*/ 8628 h 20898"/>
                  <a:gd name="connsiteX9" fmla="*/ 39561 w 66530"/>
                  <a:gd name="connsiteY9" fmla="*/ 0 h 20898"/>
                  <a:gd name="connsiteX10" fmla="*/ 26970 w 66530"/>
                  <a:gd name="connsiteY10" fmla="*/ 0 h 20898"/>
                  <a:gd name="connsiteX11" fmla="*/ 26970 w 66530"/>
                  <a:gd name="connsiteY11" fmla="*/ 8628 h 20898"/>
                  <a:gd name="connsiteX12" fmla="*/ 17959 w 66530"/>
                  <a:gd name="connsiteY12" fmla="*/ 8628 h 20898"/>
                  <a:gd name="connsiteX13" fmla="*/ 17959 w 66530"/>
                  <a:gd name="connsiteY13" fmla="*/ 0 h 20898"/>
                  <a:gd name="connsiteX14" fmla="*/ 0 w 66530"/>
                  <a:gd name="connsiteY14" fmla="*/ 0 h 20898"/>
                  <a:gd name="connsiteX15" fmla="*/ 0 w 66530"/>
                  <a:gd name="connsiteY15" fmla="*/ 12143 h 20898"/>
                  <a:gd name="connsiteX16" fmla="*/ 8244 w 66530"/>
                  <a:gd name="connsiteY16" fmla="*/ 12143 h 20898"/>
                  <a:gd name="connsiteX17" fmla="*/ 8244 w 66530"/>
                  <a:gd name="connsiteY17" fmla="*/ 20899 h 20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6530" h="20898">
                    <a:moveTo>
                      <a:pt x="8244" y="20899"/>
                    </a:moveTo>
                    <a:lnTo>
                      <a:pt x="54580" y="20899"/>
                    </a:lnTo>
                    <a:lnTo>
                      <a:pt x="58286" y="20899"/>
                    </a:lnTo>
                    <a:lnTo>
                      <a:pt x="58286" y="12143"/>
                    </a:lnTo>
                    <a:lnTo>
                      <a:pt x="66531" y="12143"/>
                    </a:lnTo>
                    <a:lnTo>
                      <a:pt x="66531" y="0"/>
                    </a:lnTo>
                    <a:lnTo>
                      <a:pt x="48572" y="0"/>
                    </a:lnTo>
                    <a:lnTo>
                      <a:pt x="48572" y="8628"/>
                    </a:lnTo>
                    <a:lnTo>
                      <a:pt x="39561" y="8628"/>
                    </a:lnTo>
                    <a:lnTo>
                      <a:pt x="39561" y="0"/>
                    </a:lnTo>
                    <a:lnTo>
                      <a:pt x="26970" y="0"/>
                    </a:lnTo>
                    <a:lnTo>
                      <a:pt x="26970" y="8628"/>
                    </a:lnTo>
                    <a:lnTo>
                      <a:pt x="17959" y="8628"/>
                    </a:lnTo>
                    <a:lnTo>
                      <a:pt x="17959" y="0"/>
                    </a:lnTo>
                    <a:lnTo>
                      <a:pt x="0" y="0"/>
                    </a:lnTo>
                    <a:lnTo>
                      <a:pt x="0" y="12143"/>
                    </a:lnTo>
                    <a:lnTo>
                      <a:pt x="8244" y="12143"/>
                    </a:lnTo>
                    <a:lnTo>
                      <a:pt x="8244" y="20899"/>
                    </a:lnTo>
                    <a:close/>
                  </a:path>
                </a:pathLst>
              </a:custGeom>
              <a:grpFill/>
              <a:ln w="6363" cap="flat">
                <a:noFill/>
                <a:prstDash val="solid"/>
                <a:miter/>
              </a:ln>
            </p:spPr>
            <p:txBody>
              <a:bodyPr rtlCol="0" anchor="ctr"/>
              <a:lstStyle/>
              <a:p>
                <a:endParaRPr lang="sv-SE" dirty="0"/>
              </a:p>
            </p:txBody>
          </p:sp>
          <p:sp>
            <p:nvSpPr>
              <p:cNvPr id="15" name="Frihandsfigur: Form 14">
                <a:extLst>
                  <a:ext uri="{FF2B5EF4-FFF2-40B4-BE49-F238E27FC236}">
                    <a16:creationId xmlns:a16="http://schemas.microsoft.com/office/drawing/2014/main" id="{773DCCEB-39EB-4051-984D-72267217B3BB}"/>
                  </a:ext>
                </a:extLst>
              </p:cNvPr>
              <p:cNvSpPr/>
              <p:nvPr/>
            </p:nvSpPr>
            <p:spPr>
              <a:xfrm>
                <a:off x="10151658" y="6327324"/>
                <a:ext cx="66530" cy="20898"/>
              </a:xfrm>
              <a:custGeom>
                <a:avLst/>
                <a:gdLst>
                  <a:gd name="connsiteX0" fmla="*/ 48572 w 66530"/>
                  <a:gd name="connsiteY0" fmla="*/ 8628 h 20898"/>
                  <a:gd name="connsiteX1" fmla="*/ 39497 w 66530"/>
                  <a:gd name="connsiteY1" fmla="*/ 8628 h 20898"/>
                  <a:gd name="connsiteX2" fmla="*/ 39497 w 66530"/>
                  <a:gd name="connsiteY2" fmla="*/ 0 h 20898"/>
                  <a:gd name="connsiteX3" fmla="*/ 26970 w 66530"/>
                  <a:gd name="connsiteY3" fmla="*/ 0 h 20898"/>
                  <a:gd name="connsiteX4" fmla="*/ 26970 w 66530"/>
                  <a:gd name="connsiteY4" fmla="*/ 8628 h 20898"/>
                  <a:gd name="connsiteX5" fmla="*/ 17895 w 66530"/>
                  <a:gd name="connsiteY5" fmla="*/ 8628 h 20898"/>
                  <a:gd name="connsiteX6" fmla="*/ 17895 w 66530"/>
                  <a:gd name="connsiteY6" fmla="*/ 0 h 20898"/>
                  <a:gd name="connsiteX7" fmla="*/ 0 w 66530"/>
                  <a:gd name="connsiteY7" fmla="*/ 0 h 20898"/>
                  <a:gd name="connsiteX8" fmla="*/ 0 w 66530"/>
                  <a:gd name="connsiteY8" fmla="*/ 12143 h 20898"/>
                  <a:gd name="connsiteX9" fmla="*/ 8244 w 66530"/>
                  <a:gd name="connsiteY9" fmla="*/ 12143 h 20898"/>
                  <a:gd name="connsiteX10" fmla="*/ 8244 w 66530"/>
                  <a:gd name="connsiteY10" fmla="*/ 20899 h 20898"/>
                  <a:gd name="connsiteX11" fmla="*/ 54835 w 66530"/>
                  <a:gd name="connsiteY11" fmla="*/ 20899 h 20898"/>
                  <a:gd name="connsiteX12" fmla="*/ 58222 w 66530"/>
                  <a:gd name="connsiteY12" fmla="*/ 20899 h 20898"/>
                  <a:gd name="connsiteX13" fmla="*/ 58222 w 66530"/>
                  <a:gd name="connsiteY13" fmla="*/ 12143 h 20898"/>
                  <a:gd name="connsiteX14" fmla="*/ 66531 w 66530"/>
                  <a:gd name="connsiteY14" fmla="*/ 12143 h 20898"/>
                  <a:gd name="connsiteX15" fmla="*/ 66531 w 66530"/>
                  <a:gd name="connsiteY15" fmla="*/ 0 h 20898"/>
                  <a:gd name="connsiteX16" fmla="*/ 48572 w 66530"/>
                  <a:gd name="connsiteY16" fmla="*/ 0 h 20898"/>
                  <a:gd name="connsiteX17" fmla="*/ 48572 w 66530"/>
                  <a:gd name="connsiteY17" fmla="*/ 8628 h 20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6530" h="20898">
                    <a:moveTo>
                      <a:pt x="48572" y="8628"/>
                    </a:moveTo>
                    <a:lnTo>
                      <a:pt x="39497" y="8628"/>
                    </a:lnTo>
                    <a:lnTo>
                      <a:pt x="39497" y="0"/>
                    </a:lnTo>
                    <a:lnTo>
                      <a:pt x="26970" y="0"/>
                    </a:lnTo>
                    <a:lnTo>
                      <a:pt x="26970" y="8628"/>
                    </a:lnTo>
                    <a:lnTo>
                      <a:pt x="17895" y="8628"/>
                    </a:lnTo>
                    <a:lnTo>
                      <a:pt x="17895" y="0"/>
                    </a:lnTo>
                    <a:lnTo>
                      <a:pt x="0" y="0"/>
                    </a:lnTo>
                    <a:lnTo>
                      <a:pt x="0" y="12143"/>
                    </a:lnTo>
                    <a:lnTo>
                      <a:pt x="8244" y="12143"/>
                    </a:lnTo>
                    <a:lnTo>
                      <a:pt x="8244" y="20899"/>
                    </a:lnTo>
                    <a:lnTo>
                      <a:pt x="54835" y="20899"/>
                    </a:lnTo>
                    <a:lnTo>
                      <a:pt x="58222" y="20899"/>
                    </a:lnTo>
                    <a:lnTo>
                      <a:pt x="58222" y="12143"/>
                    </a:lnTo>
                    <a:lnTo>
                      <a:pt x="66531" y="12143"/>
                    </a:lnTo>
                    <a:lnTo>
                      <a:pt x="66531" y="0"/>
                    </a:lnTo>
                    <a:lnTo>
                      <a:pt x="48572" y="0"/>
                    </a:lnTo>
                    <a:lnTo>
                      <a:pt x="48572" y="8628"/>
                    </a:lnTo>
                    <a:close/>
                  </a:path>
                </a:pathLst>
              </a:custGeom>
              <a:grpFill/>
              <a:ln w="6363" cap="flat">
                <a:noFill/>
                <a:prstDash val="solid"/>
                <a:miter/>
              </a:ln>
            </p:spPr>
            <p:txBody>
              <a:bodyPr rtlCol="0" anchor="ctr"/>
              <a:lstStyle/>
              <a:p>
                <a:endParaRPr lang="sv-SE" dirty="0"/>
              </a:p>
            </p:txBody>
          </p:sp>
          <p:sp>
            <p:nvSpPr>
              <p:cNvPr id="16" name="Frihandsfigur: Form 15">
                <a:extLst>
                  <a:ext uri="{FF2B5EF4-FFF2-40B4-BE49-F238E27FC236}">
                    <a16:creationId xmlns:a16="http://schemas.microsoft.com/office/drawing/2014/main" id="{2B0C0F92-F3CE-4C98-AA87-FAA52B4171F5}"/>
                  </a:ext>
                </a:extLst>
              </p:cNvPr>
              <p:cNvSpPr/>
              <p:nvPr/>
            </p:nvSpPr>
            <p:spPr>
              <a:xfrm>
                <a:off x="10068830" y="6286102"/>
                <a:ext cx="80463" cy="28951"/>
              </a:xfrm>
              <a:custGeom>
                <a:avLst/>
                <a:gdLst>
                  <a:gd name="connsiteX0" fmla="*/ 11057 w 80463"/>
                  <a:gd name="connsiteY0" fmla="*/ 28951 h 28951"/>
                  <a:gd name="connsiteX1" fmla="*/ 69279 w 80463"/>
                  <a:gd name="connsiteY1" fmla="*/ 28951 h 28951"/>
                  <a:gd name="connsiteX2" fmla="*/ 69279 w 80463"/>
                  <a:gd name="connsiteY2" fmla="*/ 17639 h 28951"/>
                  <a:gd name="connsiteX3" fmla="*/ 80463 w 80463"/>
                  <a:gd name="connsiteY3" fmla="*/ 17639 h 28951"/>
                  <a:gd name="connsiteX4" fmla="*/ 80463 w 80463"/>
                  <a:gd name="connsiteY4" fmla="*/ 64 h 28951"/>
                  <a:gd name="connsiteX5" fmla="*/ 63399 w 80463"/>
                  <a:gd name="connsiteY5" fmla="*/ 64 h 28951"/>
                  <a:gd name="connsiteX6" fmla="*/ 63399 w 80463"/>
                  <a:gd name="connsiteY6" fmla="*/ 10609 h 28951"/>
                  <a:gd name="connsiteX7" fmla="*/ 48764 w 80463"/>
                  <a:gd name="connsiteY7" fmla="*/ 10609 h 28951"/>
                  <a:gd name="connsiteX8" fmla="*/ 48764 w 80463"/>
                  <a:gd name="connsiteY8" fmla="*/ 0 h 28951"/>
                  <a:gd name="connsiteX9" fmla="*/ 31700 w 80463"/>
                  <a:gd name="connsiteY9" fmla="*/ 0 h 28951"/>
                  <a:gd name="connsiteX10" fmla="*/ 31700 w 80463"/>
                  <a:gd name="connsiteY10" fmla="*/ 10609 h 28951"/>
                  <a:gd name="connsiteX11" fmla="*/ 17320 w 80463"/>
                  <a:gd name="connsiteY11" fmla="*/ 10609 h 28951"/>
                  <a:gd name="connsiteX12" fmla="*/ 17320 w 80463"/>
                  <a:gd name="connsiteY12" fmla="*/ 64 h 28951"/>
                  <a:gd name="connsiteX13" fmla="*/ 0 w 80463"/>
                  <a:gd name="connsiteY13" fmla="*/ 64 h 28951"/>
                  <a:gd name="connsiteX14" fmla="*/ 0 w 80463"/>
                  <a:gd name="connsiteY14" fmla="*/ 17639 h 28951"/>
                  <a:gd name="connsiteX15" fmla="*/ 11057 w 80463"/>
                  <a:gd name="connsiteY15" fmla="*/ 17639 h 28951"/>
                  <a:gd name="connsiteX16" fmla="*/ 11057 w 80463"/>
                  <a:gd name="connsiteY16" fmla="*/ 28951 h 28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0463" h="28951">
                    <a:moveTo>
                      <a:pt x="11057" y="28951"/>
                    </a:moveTo>
                    <a:lnTo>
                      <a:pt x="69279" y="28951"/>
                    </a:lnTo>
                    <a:lnTo>
                      <a:pt x="69279" y="17639"/>
                    </a:lnTo>
                    <a:lnTo>
                      <a:pt x="80463" y="17639"/>
                    </a:lnTo>
                    <a:lnTo>
                      <a:pt x="80463" y="64"/>
                    </a:lnTo>
                    <a:lnTo>
                      <a:pt x="63399" y="64"/>
                    </a:lnTo>
                    <a:lnTo>
                      <a:pt x="63399" y="10609"/>
                    </a:lnTo>
                    <a:lnTo>
                      <a:pt x="48764" y="10609"/>
                    </a:lnTo>
                    <a:lnTo>
                      <a:pt x="48764" y="0"/>
                    </a:lnTo>
                    <a:lnTo>
                      <a:pt x="31700" y="0"/>
                    </a:lnTo>
                    <a:lnTo>
                      <a:pt x="31700" y="10609"/>
                    </a:lnTo>
                    <a:lnTo>
                      <a:pt x="17320" y="10609"/>
                    </a:lnTo>
                    <a:lnTo>
                      <a:pt x="17320" y="64"/>
                    </a:lnTo>
                    <a:lnTo>
                      <a:pt x="0" y="64"/>
                    </a:lnTo>
                    <a:lnTo>
                      <a:pt x="0" y="17639"/>
                    </a:lnTo>
                    <a:lnTo>
                      <a:pt x="11057" y="17639"/>
                    </a:lnTo>
                    <a:lnTo>
                      <a:pt x="11057" y="28951"/>
                    </a:lnTo>
                    <a:close/>
                  </a:path>
                </a:pathLst>
              </a:custGeom>
              <a:grpFill/>
              <a:ln w="6363" cap="flat">
                <a:noFill/>
                <a:prstDash val="solid"/>
                <a:miter/>
              </a:ln>
            </p:spPr>
            <p:txBody>
              <a:bodyPr rtlCol="0" anchor="ctr"/>
              <a:lstStyle/>
              <a:p>
                <a:endParaRPr lang="sv-SE" dirty="0"/>
              </a:p>
            </p:txBody>
          </p:sp>
          <p:sp>
            <p:nvSpPr>
              <p:cNvPr id="17" name="Frihandsfigur: Form 16">
                <a:extLst>
                  <a:ext uri="{FF2B5EF4-FFF2-40B4-BE49-F238E27FC236}">
                    <a16:creationId xmlns:a16="http://schemas.microsoft.com/office/drawing/2014/main" id="{662C672A-D19D-4CDB-A7C3-2C3A9693CC79}"/>
                  </a:ext>
                </a:extLst>
              </p:cNvPr>
              <p:cNvSpPr/>
              <p:nvPr/>
            </p:nvSpPr>
            <p:spPr>
              <a:xfrm>
                <a:off x="10042947" y="6421975"/>
                <a:ext cx="23646" cy="24925"/>
              </a:xfrm>
              <a:custGeom>
                <a:avLst/>
                <a:gdLst>
                  <a:gd name="connsiteX0" fmla="*/ 0 w 23646"/>
                  <a:gd name="connsiteY0" fmla="*/ 0 h 24925"/>
                  <a:gd name="connsiteX1" fmla="*/ 23647 w 23646"/>
                  <a:gd name="connsiteY1" fmla="*/ 0 h 24925"/>
                  <a:gd name="connsiteX2" fmla="*/ 23647 w 23646"/>
                  <a:gd name="connsiteY2" fmla="*/ 24925 h 24925"/>
                  <a:gd name="connsiteX3" fmla="*/ 0 w 23646"/>
                  <a:gd name="connsiteY3" fmla="*/ 24925 h 24925"/>
                </a:gdLst>
                <a:ahLst/>
                <a:cxnLst>
                  <a:cxn ang="0">
                    <a:pos x="connsiteX0" y="connsiteY0"/>
                  </a:cxn>
                  <a:cxn ang="0">
                    <a:pos x="connsiteX1" y="connsiteY1"/>
                  </a:cxn>
                  <a:cxn ang="0">
                    <a:pos x="connsiteX2" y="connsiteY2"/>
                  </a:cxn>
                  <a:cxn ang="0">
                    <a:pos x="connsiteX3" y="connsiteY3"/>
                  </a:cxn>
                </a:cxnLst>
                <a:rect l="l" t="t" r="r" b="b"/>
                <a:pathLst>
                  <a:path w="23646" h="24925">
                    <a:moveTo>
                      <a:pt x="0" y="0"/>
                    </a:moveTo>
                    <a:lnTo>
                      <a:pt x="23647" y="0"/>
                    </a:lnTo>
                    <a:lnTo>
                      <a:pt x="23647" y="24925"/>
                    </a:lnTo>
                    <a:lnTo>
                      <a:pt x="0" y="24925"/>
                    </a:lnTo>
                    <a:close/>
                  </a:path>
                </a:pathLst>
              </a:custGeom>
              <a:grpFill/>
              <a:ln w="6363" cap="flat">
                <a:noFill/>
                <a:prstDash val="solid"/>
                <a:miter/>
              </a:ln>
            </p:spPr>
            <p:txBody>
              <a:bodyPr rtlCol="0" anchor="ctr"/>
              <a:lstStyle/>
              <a:p>
                <a:endParaRPr lang="sv-SE" dirty="0"/>
              </a:p>
            </p:txBody>
          </p:sp>
          <p:sp>
            <p:nvSpPr>
              <p:cNvPr id="18" name="Frihandsfigur: Form 17">
                <a:extLst>
                  <a:ext uri="{FF2B5EF4-FFF2-40B4-BE49-F238E27FC236}">
                    <a16:creationId xmlns:a16="http://schemas.microsoft.com/office/drawing/2014/main" id="{0DB2EAE6-0223-4014-823C-53C7B25E5039}"/>
                  </a:ext>
                </a:extLst>
              </p:cNvPr>
              <p:cNvSpPr/>
              <p:nvPr/>
            </p:nvSpPr>
            <p:spPr>
              <a:xfrm>
                <a:off x="10042946" y="6453100"/>
                <a:ext cx="43267" cy="23071"/>
              </a:xfrm>
              <a:custGeom>
                <a:avLst/>
                <a:gdLst>
                  <a:gd name="connsiteX0" fmla="*/ -1570 w 43267"/>
                  <a:gd name="connsiteY0" fmla="*/ 22097 h 23071"/>
                  <a:gd name="connsiteX1" fmla="*/ 41378 w 43267"/>
                  <a:gd name="connsiteY1" fmla="*/ 22097 h 23071"/>
                  <a:gd name="connsiteX2" fmla="*/ 41378 w 43267"/>
                  <a:gd name="connsiteY2" fmla="*/ 2923 h 23071"/>
                  <a:gd name="connsiteX3" fmla="*/ 41697 w 43267"/>
                  <a:gd name="connsiteY3" fmla="*/ -975 h 23071"/>
                  <a:gd name="connsiteX4" fmla="*/ -1570 w 43267"/>
                  <a:gd name="connsiteY4" fmla="*/ -975 h 230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67" h="23071">
                    <a:moveTo>
                      <a:pt x="-1570" y="22097"/>
                    </a:moveTo>
                    <a:lnTo>
                      <a:pt x="41378" y="22097"/>
                    </a:lnTo>
                    <a:lnTo>
                      <a:pt x="41378" y="2923"/>
                    </a:lnTo>
                    <a:cubicBezTo>
                      <a:pt x="41314" y="1645"/>
                      <a:pt x="41442" y="303"/>
                      <a:pt x="41697" y="-975"/>
                    </a:cubicBezTo>
                    <a:lnTo>
                      <a:pt x="-1570" y="-975"/>
                    </a:lnTo>
                    <a:close/>
                  </a:path>
                </a:pathLst>
              </a:custGeom>
              <a:grpFill/>
              <a:ln w="6363" cap="flat">
                <a:noFill/>
                <a:prstDash val="solid"/>
                <a:miter/>
              </a:ln>
            </p:spPr>
            <p:txBody>
              <a:bodyPr rtlCol="0" anchor="ctr"/>
              <a:lstStyle/>
              <a:p>
                <a:endParaRPr lang="sv-SE" dirty="0"/>
              </a:p>
            </p:txBody>
          </p:sp>
          <p:sp>
            <p:nvSpPr>
              <p:cNvPr id="19" name="Frihandsfigur: Form 18">
                <a:extLst>
                  <a:ext uri="{FF2B5EF4-FFF2-40B4-BE49-F238E27FC236}">
                    <a16:creationId xmlns:a16="http://schemas.microsoft.com/office/drawing/2014/main" id="{5A04D772-9CA4-4B5B-A361-241AF2A7EA6B}"/>
                  </a:ext>
                </a:extLst>
              </p:cNvPr>
              <p:cNvSpPr/>
              <p:nvPr/>
            </p:nvSpPr>
            <p:spPr>
              <a:xfrm>
                <a:off x="10042946" y="6482051"/>
                <a:ext cx="42947" cy="27436"/>
              </a:xfrm>
              <a:custGeom>
                <a:avLst/>
                <a:gdLst>
                  <a:gd name="connsiteX0" fmla="*/ -1570 w 42947"/>
                  <a:gd name="connsiteY0" fmla="*/ -975 h 27436"/>
                  <a:gd name="connsiteX1" fmla="*/ -1570 w 42947"/>
                  <a:gd name="connsiteY1" fmla="*/ 24590 h 27436"/>
                  <a:gd name="connsiteX2" fmla="*/ 32047 w 42947"/>
                  <a:gd name="connsiteY2" fmla="*/ 23311 h 27436"/>
                  <a:gd name="connsiteX3" fmla="*/ 41378 w 42947"/>
                  <a:gd name="connsiteY3" fmla="*/ 20307 h 27436"/>
                  <a:gd name="connsiteX4" fmla="*/ 41378 w 42947"/>
                  <a:gd name="connsiteY4" fmla="*/ -911 h 274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947" h="27436">
                    <a:moveTo>
                      <a:pt x="-1570" y="-975"/>
                    </a:moveTo>
                    <a:lnTo>
                      <a:pt x="-1570" y="24590"/>
                    </a:lnTo>
                    <a:cubicBezTo>
                      <a:pt x="9486" y="27465"/>
                      <a:pt x="21182" y="27018"/>
                      <a:pt x="32047" y="23311"/>
                    </a:cubicBezTo>
                    <a:lnTo>
                      <a:pt x="41378" y="20307"/>
                    </a:lnTo>
                    <a:lnTo>
                      <a:pt x="41378" y="-911"/>
                    </a:lnTo>
                    <a:close/>
                  </a:path>
                </a:pathLst>
              </a:custGeom>
              <a:grpFill/>
              <a:ln w="6363" cap="flat">
                <a:noFill/>
                <a:prstDash val="solid"/>
                <a:miter/>
              </a:ln>
            </p:spPr>
            <p:txBody>
              <a:bodyPr rtlCol="0" anchor="ctr"/>
              <a:lstStyle/>
              <a:p>
                <a:endParaRPr lang="sv-SE" dirty="0"/>
              </a:p>
            </p:txBody>
          </p:sp>
          <p:sp>
            <p:nvSpPr>
              <p:cNvPr id="20" name="Frihandsfigur: Form 19">
                <a:extLst>
                  <a:ext uri="{FF2B5EF4-FFF2-40B4-BE49-F238E27FC236}">
                    <a16:creationId xmlns:a16="http://schemas.microsoft.com/office/drawing/2014/main" id="{CAF48BBE-4B8E-458C-9F7A-C13CC229FBA4}"/>
                  </a:ext>
                </a:extLst>
              </p:cNvPr>
              <p:cNvSpPr/>
              <p:nvPr/>
            </p:nvSpPr>
            <p:spPr>
              <a:xfrm>
                <a:off x="10132102" y="6481987"/>
                <a:ext cx="43011" cy="27436"/>
              </a:xfrm>
              <a:custGeom>
                <a:avLst/>
                <a:gdLst>
                  <a:gd name="connsiteX0" fmla="*/ -1570 w 43011"/>
                  <a:gd name="connsiteY0" fmla="*/ 20307 h 27436"/>
                  <a:gd name="connsiteX1" fmla="*/ 7761 w 43011"/>
                  <a:gd name="connsiteY1" fmla="*/ 23311 h 27436"/>
                  <a:gd name="connsiteX2" fmla="*/ 41442 w 43011"/>
                  <a:gd name="connsiteY2" fmla="*/ 24590 h 27436"/>
                  <a:gd name="connsiteX3" fmla="*/ 41442 w 43011"/>
                  <a:gd name="connsiteY3" fmla="*/ -975 h 27436"/>
                  <a:gd name="connsiteX4" fmla="*/ -1570 w 43011"/>
                  <a:gd name="connsiteY4" fmla="*/ -975 h 274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011" h="27436">
                    <a:moveTo>
                      <a:pt x="-1570" y="20307"/>
                    </a:moveTo>
                    <a:lnTo>
                      <a:pt x="7761" y="23311"/>
                    </a:lnTo>
                    <a:cubicBezTo>
                      <a:pt x="18625" y="27018"/>
                      <a:pt x="30321" y="27465"/>
                      <a:pt x="41442" y="24590"/>
                    </a:cubicBezTo>
                    <a:lnTo>
                      <a:pt x="41442" y="-975"/>
                    </a:lnTo>
                    <a:lnTo>
                      <a:pt x="-1570" y="-975"/>
                    </a:lnTo>
                    <a:close/>
                  </a:path>
                </a:pathLst>
              </a:custGeom>
              <a:grpFill/>
              <a:ln w="6363" cap="flat">
                <a:noFill/>
                <a:prstDash val="solid"/>
                <a:miter/>
              </a:ln>
            </p:spPr>
            <p:txBody>
              <a:bodyPr rtlCol="0" anchor="ctr"/>
              <a:lstStyle/>
              <a:p>
                <a:endParaRPr lang="sv-SE" dirty="0"/>
              </a:p>
            </p:txBody>
          </p:sp>
          <p:sp>
            <p:nvSpPr>
              <p:cNvPr id="21" name="Frihandsfigur: Form 20">
                <a:extLst>
                  <a:ext uri="{FF2B5EF4-FFF2-40B4-BE49-F238E27FC236}">
                    <a16:creationId xmlns:a16="http://schemas.microsoft.com/office/drawing/2014/main" id="{6517A307-F87F-462B-898A-26BACC8F5AE8}"/>
                  </a:ext>
                </a:extLst>
              </p:cNvPr>
              <p:cNvSpPr/>
              <p:nvPr/>
            </p:nvSpPr>
            <p:spPr>
              <a:xfrm>
                <a:off x="10131782" y="6452525"/>
                <a:ext cx="43650" cy="23327"/>
              </a:xfrm>
              <a:custGeom>
                <a:avLst/>
                <a:gdLst>
                  <a:gd name="connsiteX0" fmla="*/ -1123 w 43650"/>
                  <a:gd name="connsiteY0" fmla="*/ 3179 h 23327"/>
                  <a:gd name="connsiteX1" fmla="*/ -1123 w 43650"/>
                  <a:gd name="connsiteY1" fmla="*/ 22352 h 23327"/>
                  <a:gd name="connsiteX2" fmla="*/ 42081 w 43650"/>
                  <a:gd name="connsiteY2" fmla="*/ 22352 h 23327"/>
                  <a:gd name="connsiteX3" fmla="*/ 42081 w 43650"/>
                  <a:gd name="connsiteY3" fmla="*/ -975 h 23327"/>
                  <a:gd name="connsiteX4" fmla="*/ -1570 w 43650"/>
                  <a:gd name="connsiteY4" fmla="*/ -975 h 23327"/>
                  <a:gd name="connsiteX5" fmla="*/ -1123 w 43650"/>
                  <a:gd name="connsiteY5" fmla="*/ 2860 h 23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650" h="23327">
                    <a:moveTo>
                      <a:pt x="-1123" y="3179"/>
                    </a:moveTo>
                    <a:lnTo>
                      <a:pt x="-1123" y="22352"/>
                    </a:lnTo>
                    <a:lnTo>
                      <a:pt x="42081" y="22352"/>
                    </a:lnTo>
                    <a:lnTo>
                      <a:pt x="42081" y="-975"/>
                    </a:lnTo>
                    <a:lnTo>
                      <a:pt x="-1570" y="-975"/>
                    </a:lnTo>
                    <a:cubicBezTo>
                      <a:pt x="-1314" y="303"/>
                      <a:pt x="-1187" y="1582"/>
                      <a:pt x="-1123" y="2860"/>
                    </a:cubicBezTo>
                  </a:path>
                </a:pathLst>
              </a:custGeom>
              <a:grpFill/>
              <a:ln w="6363" cap="flat">
                <a:noFill/>
                <a:prstDash val="solid"/>
                <a:miter/>
              </a:ln>
            </p:spPr>
            <p:txBody>
              <a:bodyPr rtlCol="0" anchor="ctr"/>
              <a:lstStyle/>
              <a:p>
                <a:endParaRPr lang="sv-SE" dirty="0"/>
              </a:p>
            </p:txBody>
          </p:sp>
          <p:sp>
            <p:nvSpPr>
              <p:cNvPr id="22" name="Frihandsfigur: Form 21">
                <a:extLst>
                  <a:ext uri="{FF2B5EF4-FFF2-40B4-BE49-F238E27FC236}">
                    <a16:creationId xmlns:a16="http://schemas.microsoft.com/office/drawing/2014/main" id="{2FAAF224-60C1-4BAC-B63B-35369EA02D43}"/>
                  </a:ext>
                </a:extLst>
              </p:cNvPr>
              <p:cNvSpPr/>
              <p:nvPr/>
            </p:nvSpPr>
            <p:spPr>
              <a:xfrm>
                <a:off x="10072473" y="6422039"/>
                <a:ext cx="73305" cy="24925"/>
              </a:xfrm>
              <a:custGeom>
                <a:avLst/>
                <a:gdLst>
                  <a:gd name="connsiteX0" fmla="*/ 71735 w 73305"/>
                  <a:gd name="connsiteY0" fmla="*/ -975 h 24925"/>
                  <a:gd name="connsiteX1" fmla="*/ -1570 w 73305"/>
                  <a:gd name="connsiteY1" fmla="*/ -975 h 24925"/>
                  <a:gd name="connsiteX2" fmla="*/ -1570 w 73305"/>
                  <a:gd name="connsiteY2" fmla="*/ 23950 h 24925"/>
                  <a:gd name="connsiteX3" fmla="*/ 14216 w 73305"/>
                  <a:gd name="connsiteY3" fmla="*/ 23950 h 24925"/>
                  <a:gd name="connsiteX4" fmla="*/ 34540 w 73305"/>
                  <a:gd name="connsiteY4" fmla="*/ 11168 h 24925"/>
                  <a:gd name="connsiteX5" fmla="*/ 55694 w 73305"/>
                  <a:gd name="connsiteY5" fmla="*/ 23950 h 24925"/>
                  <a:gd name="connsiteX6" fmla="*/ 71735 w 73305"/>
                  <a:gd name="connsiteY6" fmla="*/ 23950 h 24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305" h="24925">
                    <a:moveTo>
                      <a:pt x="71735" y="-975"/>
                    </a:moveTo>
                    <a:lnTo>
                      <a:pt x="-1570" y="-975"/>
                    </a:lnTo>
                    <a:lnTo>
                      <a:pt x="-1570" y="23950"/>
                    </a:lnTo>
                    <a:lnTo>
                      <a:pt x="14216" y="23950"/>
                    </a:lnTo>
                    <a:cubicBezTo>
                      <a:pt x="18178" y="16345"/>
                      <a:pt x="25976" y="11424"/>
                      <a:pt x="34540" y="11168"/>
                    </a:cubicBezTo>
                    <a:cubicBezTo>
                      <a:pt x="43423" y="11040"/>
                      <a:pt x="51668" y="16025"/>
                      <a:pt x="55694" y="23950"/>
                    </a:cubicBezTo>
                    <a:lnTo>
                      <a:pt x="71735" y="23950"/>
                    </a:lnTo>
                    <a:close/>
                  </a:path>
                </a:pathLst>
              </a:custGeom>
              <a:grpFill/>
              <a:ln w="6363" cap="flat">
                <a:noFill/>
                <a:prstDash val="solid"/>
                <a:miter/>
              </a:ln>
            </p:spPr>
            <p:txBody>
              <a:bodyPr rtlCol="0" anchor="ctr"/>
              <a:lstStyle/>
              <a:p>
                <a:endParaRPr lang="sv-SE" dirty="0"/>
              </a:p>
            </p:txBody>
          </p:sp>
          <p:sp>
            <p:nvSpPr>
              <p:cNvPr id="23" name="Frihandsfigur: Form 22">
                <a:extLst>
                  <a:ext uri="{FF2B5EF4-FFF2-40B4-BE49-F238E27FC236}">
                    <a16:creationId xmlns:a16="http://schemas.microsoft.com/office/drawing/2014/main" id="{7F20ACF4-A519-4F7C-86D5-58FC814C2188}"/>
                  </a:ext>
                </a:extLst>
              </p:cNvPr>
              <p:cNvSpPr/>
              <p:nvPr/>
            </p:nvSpPr>
            <p:spPr>
              <a:xfrm>
                <a:off x="10151658" y="6421975"/>
                <a:ext cx="23774" cy="24925"/>
              </a:xfrm>
              <a:custGeom>
                <a:avLst/>
                <a:gdLst>
                  <a:gd name="connsiteX0" fmla="*/ 0 w 23774"/>
                  <a:gd name="connsiteY0" fmla="*/ 0 h 24925"/>
                  <a:gd name="connsiteX1" fmla="*/ 23775 w 23774"/>
                  <a:gd name="connsiteY1" fmla="*/ 0 h 24925"/>
                  <a:gd name="connsiteX2" fmla="*/ 23775 w 23774"/>
                  <a:gd name="connsiteY2" fmla="*/ 24925 h 24925"/>
                  <a:gd name="connsiteX3" fmla="*/ 0 w 23774"/>
                  <a:gd name="connsiteY3" fmla="*/ 24925 h 24925"/>
                </a:gdLst>
                <a:ahLst/>
                <a:cxnLst>
                  <a:cxn ang="0">
                    <a:pos x="connsiteX0" y="connsiteY0"/>
                  </a:cxn>
                  <a:cxn ang="0">
                    <a:pos x="connsiteX1" y="connsiteY1"/>
                  </a:cxn>
                  <a:cxn ang="0">
                    <a:pos x="connsiteX2" y="connsiteY2"/>
                  </a:cxn>
                  <a:cxn ang="0">
                    <a:pos x="connsiteX3" y="connsiteY3"/>
                  </a:cxn>
                </a:cxnLst>
                <a:rect l="l" t="t" r="r" b="b"/>
                <a:pathLst>
                  <a:path w="23774" h="24925">
                    <a:moveTo>
                      <a:pt x="0" y="0"/>
                    </a:moveTo>
                    <a:lnTo>
                      <a:pt x="23775" y="0"/>
                    </a:lnTo>
                    <a:lnTo>
                      <a:pt x="23775" y="24925"/>
                    </a:lnTo>
                    <a:lnTo>
                      <a:pt x="0" y="24925"/>
                    </a:lnTo>
                    <a:close/>
                  </a:path>
                </a:pathLst>
              </a:custGeom>
              <a:grpFill/>
              <a:ln w="6363" cap="flat">
                <a:noFill/>
                <a:prstDash val="solid"/>
                <a:miter/>
              </a:ln>
            </p:spPr>
            <p:txBody>
              <a:bodyPr rtlCol="0" anchor="ctr"/>
              <a:lstStyle/>
              <a:p>
                <a:endParaRPr lang="sv-SE" dirty="0"/>
              </a:p>
            </p:txBody>
          </p:sp>
          <p:sp>
            <p:nvSpPr>
              <p:cNvPr id="24" name="Frihandsfigur: Form 23">
                <a:extLst>
                  <a:ext uri="{FF2B5EF4-FFF2-40B4-BE49-F238E27FC236}">
                    <a16:creationId xmlns:a16="http://schemas.microsoft.com/office/drawing/2014/main" id="{4BD9E28B-7846-4110-AAFD-95BEA7BA10C8}"/>
                  </a:ext>
                </a:extLst>
              </p:cNvPr>
              <p:cNvSpPr/>
              <p:nvPr/>
            </p:nvSpPr>
            <p:spPr>
              <a:xfrm>
                <a:off x="10005623" y="6320933"/>
                <a:ext cx="207708" cy="95162"/>
              </a:xfrm>
              <a:custGeom>
                <a:avLst/>
                <a:gdLst>
                  <a:gd name="connsiteX0" fmla="*/ 196105 w 207708"/>
                  <a:gd name="connsiteY0" fmla="*/ 32706 h 95162"/>
                  <a:gd name="connsiteX1" fmla="*/ 152901 w 207708"/>
                  <a:gd name="connsiteY1" fmla="*/ 32706 h 95162"/>
                  <a:gd name="connsiteX2" fmla="*/ 152901 w 207708"/>
                  <a:gd name="connsiteY2" fmla="*/ 74631 h 95162"/>
                  <a:gd name="connsiteX3" fmla="*/ 133728 w 207708"/>
                  <a:gd name="connsiteY3" fmla="*/ 74631 h 95162"/>
                  <a:gd name="connsiteX4" fmla="*/ 133728 w 207708"/>
                  <a:gd name="connsiteY4" fmla="*/ 59293 h 95162"/>
                  <a:gd name="connsiteX5" fmla="*/ 124781 w 207708"/>
                  <a:gd name="connsiteY5" fmla="*/ 59293 h 95162"/>
                  <a:gd name="connsiteX6" fmla="*/ 124781 w 207708"/>
                  <a:gd name="connsiteY6" fmla="*/ -975 h 95162"/>
                  <a:gd name="connsiteX7" fmla="*/ 78574 w 207708"/>
                  <a:gd name="connsiteY7" fmla="*/ -975 h 95162"/>
                  <a:gd name="connsiteX8" fmla="*/ 78574 w 207708"/>
                  <a:gd name="connsiteY8" fmla="*/ 59293 h 95162"/>
                  <a:gd name="connsiteX9" fmla="*/ 70201 w 207708"/>
                  <a:gd name="connsiteY9" fmla="*/ 59293 h 95162"/>
                  <a:gd name="connsiteX10" fmla="*/ 70201 w 207708"/>
                  <a:gd name="connsiteY10" fmla="*/ 74631 h 95162"/>
                  <a:gd name="connsiteX11" fmla="*/ 51028 w 207708"/>
                  <a:gd name="connsiteY11" fmla="*/ 74631 h 95162"/>
                  <a:gd name="connsiteX12" fmla="*/ 51028 w 207708"/>
                  <a:gd name="connsiteY12" fmla="*/ 32706 h 95162"/>
                  <a:gd name="connsiteX13" fmla="*/ 8017 w 207708"/>
                  <a:gd name="connsiteY13" fmla="*/ 32706 h 95162"/>
                  <a:gd name="connsiteX14" fmla="*/ 8017 w 207708"/>
                  <a:gd name="connsiteY14" fmla="*/ 59293 h 95162"/>
                  <a:gd name="connsiteX15" fmla="*/ -1570 w 207708"/>
                  <a:gd name="connsiteY15" fmla="*/ 59293 h 95162"/>
                  <a:gd name="connsiteX16" fmla="*/ -1570 w 207708"/>
                  <a:gd name="connsiteY16" fmla="*/ 83131 h 95162"/>
                  <a:gd name="connsiteX17" fmla="*/ 22204 w 207708"/>
                  <a:gd name="connsiteY17" fmla="*/ 83131 h 95162"/>
                  <a:gd name="connsiteX18" fmla="*/ 22204 w 207708"/>
                  <a:gd name="connsiteY18" fmla="*/ 94187 h 95162"/>
                  <a:gd name="connsiteX19" fmla="*/ 182364 w 207708"/>
                  <a:gd name="connsiteY19" fmla="*/ 94187 h 95162"/>
                  <a:gd name="connsiteX20" fmla="*/ 182364 w 207708"/>
                  <a:gd name="connsiteY20" fmla="*/ 83131 h 95162"/>
                  <a:gd name="connsiteX21" fmla="*/ 206139 w 207708"/>
                  <a:gd name="connsiteY21" fmla="*/ 83131 h 95162"/>
                  <a:gd name="connsiteX22" fmla="*/ 206139 w 207708"/>
                  <a:gd name="connsiteY22" fmla="*/ 59293 h 95162"/>
                  <a:gd name="connsiteX23" fmla="*/ 196424 w 207708"/>
                  <a:gd name="connsiteY23" fmla="*/ 59293 h 95162"/>
                  <a:gd name="connsiteX24" fmla="*/ 39588 w 207708"/>
                  <a:gd name="connsiteY24" fmla="*/ 75654 h 95162"/>
                  <a:gd name="connsiteX25" fmla="*/ 28660 w 207708"/>
                  <a:gd name="connsiteY25" fmla="*/ 75654 h 95162"/>
                  <a:gd name="connsiteX26" fmla="*/ 28660 w 207708"/>
                  <a:gd name="connsiteY26" fmla="*/ 61721 h 95162"/>
                  <a:gd name="connsiteX27" fmla="*/ 18498 w 207708"/>
                  <a:gd name="connsiteY27" fmla="*/ 61721 h 95162"/>
                  <a:gd name="connsiteX28" fmla="*/ 18498 w 207708"/>
                  <a:gd name="connsiteY28" fmla="*/ 53412 h 95162"/>
                  <a:gd name="connsiteX29" fmla="*/ 21310 w 207708"/>
                  <a:gd name="connsiteY29" fmla="*/ 45296 h 95162"/>
                  <a:gd name="connsiteX30" fmla="*/ 28340 w 207708"/>
                  <a:gd name="connsiteY30" fmla="*/ 42292 h 95162"/>
                  <a:gd name="connsiteX31" fmla="*/ 30577 w 207708"/>
                  <a:gd name="connsiteY31" fmla="*/ 42292 h 95162"/>
                  <a:gd name="connsiteX32" fmla="*/ 39716 w 207708"/>
                  <a:gd name="connsiteY32" fmla="*/ 52198 h 95162"/>
                  <a:gd name="connsiteX33" fmla="*/ 39588 w 207708"/>
                  <a:gd name="connsiteY33" fmla="*/ 53285 h 95162"/>
                  <a:gd name="connsiteX34" fmla="*/ 114875 w 207708"/>
                  <a:gd name="connsiteY34" fmla="*/ 60443 h 95162"/>
                  <a:gd name="connsiteX35" fmla="*/ 88799 w 207708"/>
                  <a:gd name="connsiteY35" fmla="*/ 60443 h 95162"/>
                  <a:gd name="connsiteX36" fmla="*/ 88799 w 207708"/>
                  <a:gd name="connsiteY36" fmla="*/ 23119 h 95162"/>
                  <a:gd name="connsiteX37" fmla="*/ 101582 w 207708"/>
                  <a:gd name="connsiteY37" fmla="*/ 10337 h 95162"/>
                  <a:gd name="connsiteX38" fmla="*/ 110656 w 207708"/>
                  <a:gd name="connsiteY38" fmla="*/ 13852 h 95162"/>
                  <a:gd name="connsiteX39" fmla="*/ 114875 w 207708"/>
                  <a:gd name="connsiteY39" fmla="*/ 23119 h 95162"/>
                  <a:gd name="connsiteX40" fmla="*/ 185879 w 207708"/>
                  <a:gd name="connsiteY40" fmla="*/ 54499 h 95162"/>
                  <a:gd name="connsiteX41" fmla="*/ 185879 w 207708"/>
                  <a:gd name="connsiteY41" fmla="*/ 62744 h 95162"/>
                  <a:gd name="connsiteX42" fmla="*/ 175781 w 207708"/>
                  <a:gd name="connsiteY42" fmla="*/ 62744 h 95162"/>
                  <a:gd name="connsiteX43" fmla="*/ 175781 w 207708"/>
                  <a:gd name="connsiteY43" fmla="*/ 76740 h 95162"/>
                  <a:gd name="connsiteX44" fmla="*/ 164789 w 207708"/>
                  <a:gd name="connsiteY44" fmla="*/ 76740 h 95162"/>
                  <a:gd name="connsiteX45" fmla="*/ 164789 w 207708"/>
                  <a:gd name="connsiteY45" fmla="*/ 54499 h 95162"/>
                  <a:gd name="connsiteX46" fmla="*/ 173800 w 207708"/>
                  <a:gd name="connsiteY46" fmla="*/ 43442 h 95162"/>
                  <a:gd name="connsiteX47" fmla="*/ 176037 w 207708"/>
                  <a:gd name="connsiteY47" fmla="*/ 43442 h 95162"/>
                  <a:gd name="connsiteX48" fmla="*/ 183131 w 207708"/>
                  <a:gd name="connsiteY48" fmla="*/ 46446 h 95162"/>
                  <a:gd name="connsiteX49" fmla="*/ 185879 w 207708"/>
                  <a:gd name="connsiteY49" fmla="*/ 54627 h 95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207708" h="95162">
                    <a:moveTo>
                      <a:pt x="196105" y="32706"/>
                    </a:moveTo>
                    <a:lnTo>
                      <a:pt x="152901" y="32706"/>
                    </a:lnTo>
                    <a:lnTo>
                      <a:pt x="152901" y="74631"/>
                    </a:lnTo>
                    <a:lnTo>
                      <a:pt x="133728" y="74631"/>
                    </a:lnTo>
                    <a:lnTo>
                      <a:pt x="133728" y="59293"/>
                    </a:lnTo>
                    <a:lnTo>
                      <a:pt x="124781" y="59293"/>
                    </a:lnTo>
                    <a:lnTo>
                      <a:pt x="124781" y="-975"/>
                    </a:lnTo>
                    <a:lnTo>
                      <a:pt x="78574" y="-975"/>
                    </a:lnTo>
                    <a:lnTo>
                      <a:pt x="78574" y="59293"/>
                    </a:lnTo>
                    <a:lnTo>
                      <a:pt x="70201" y="59293"/>
                    </a:lnTo>
                    <a:lnTo>
                      <a:pt x="70201" y="74631"/>
                    </a:lnTo>
                    <a:lnTo>
                      <a:pt x="51028" y="74631"/>
                    </a:lnTo>
                    <a:lnTo>
                      <a:pt x="51028" y="32706"/>
                    </a:lnTo>
                    <a:lnTo>
                      <a:pt x="8017" y="32706"/>
                    </a:lnTo>
                    <a:lnTo>
                      <a:pt x="8017" y="59293"/>
                    </a:lnTo>
                    <a:lnTo>
                      <a:pt x="-1570" y="59293"/>
                    </a:lnTo>
                    <a:lnTo>
                      <a:pt x="-1570" y="83131"/>
                    </a:lnTo>
                    <a:lnTo>
                      <a:pt x="22204" y="83131"/>
                    </a:lnTo>
                    <a:lnTo>
                      <a:pt x="22204" y="94187"/>
                    </a:lnTo>
                    <a:lnTo>
                      <a:pt x="182364" y="94187"/>
                    </a:lnTo>
                    <a:lnTo>
                      <a:pt x="182364" y="83131"/>
                    </a:lnTo>
                    <a:lnTo>
                      <a:pt x="206139" y="83131"/>
                    </a:lnTo>
                    <a:lnTo>
                      <a:pt x="206139" y="59293"/>
                    </a:lnTo>
                    <a:lnTo>
                      <a:pt x="196424" y="59293"/>
                    </a:lnTo>
                    <a:close/>
                    <a:moveTo>
                      <a:pt x="39588" y="75654"/>
                    </a:moveTo>
                    <a:lnTo>
                      <a:pt x="28660" y="75654"/>
                    </a:lnTo>
                    <a:lnTo>
                      <a:pt x="28660" y="61721"/>
                    </a:lnTo>
                    <a:lnTo>
                      <a:pt x="18498" y="61721"/>
                    </a:lnTo>
                    <a:lnTo>
                      <a:pt x="18498" y="53412"/>
                    </a:lnTo>
                    <a:cubicBezTo>
                      <a:pt x="18178" y="50409"/>
                      <a:pt x="19201" y="47405"/>
                      <a:pt x="21310" y="45296"/>
                    </a:cubicBezTo>
                    <a:cubicBezTo>
                      <a:pt x="23163" y="43442"/>
                      <a:pt x="25720" y="42356"/>
                      <a:pt x="28340" y="42292"/>
                    </a:cubicBezTo>
                    <a:lnTo>
                      <a:pt x="30577" y="42292"/>
                    </a:lnTo>
                    <a:cubicBezTo>
                      <a:pt x="35817" y="42484"/>
                      <a:pt x="39908" y="46958"/>
                      <a:pt x="39716" y="52198"/>
                    </a:cubicBezTo>
                    <a:cubicBezTo>
                      <a:pt x="39652" y="52582"/>
                      <a:pt x="39652" y="52901"/>
                      <a:pt x="39588" y="53285"/>
                    </a:cubicBezTo>
                    <a:close/>
                    <a:moveTo>
                      <a:pt x="114875" y="60443"/>
                    </a:moveTo>
                    <a:lnTo>
                      <a:pt x="88799" y="60443"/>
                    </a:lnTo>
                    <a:lnTo>
                      <a:pt x="88799" y="23119"/>
                    </a:lnTo>
                    <a:cubicBezTo>
                      <a:pt x="89055" y="16159"/>
                      <a:pt x="94615" y="10567"/>
                      <a:pt x="101582" y="10337"/>
                    </a:cubicBezTo>
                    <a:cubicBezTo>
                      <a:pt x="104968" y="10324"/>
                      <a:pt x="108164" y="11583"/>
                      <a:pt x="110656" y="13852"/>
                    </a:cubicBezTo>
                    <a:cubicBezTo>
                      <a:pt x="113277" y="16249"/>
                      <a:pt x="114747" y="19585"/>
                      <a:pt x="114875" y="23119"/>
                    </a:cubicBezTo>
                    <a:close/>
                    <a:moveTo>
                      <a:pt x="185879" y="54499"/>
                    </a:moveTo>
                    <a:lnTo>
                      <a:pt x="185879" y="62744"/>
                    </a:lnTo>
                    <a:lnTo>
                      <a:pt x="175781" y="62744"/>
                    </a:lnTo>
                    <a:lnTo>
                      <a:pt x="175781" y="76740"/>
                    </a:lnTo>
                    <a:lnTo>
                      <a:pt x="164789" y="76740"/>
                    </a:lnTo>
                    <a:lnTo>
                      <a:pt x="164789" y="54499"/>
                    </a:lnTo>
                    <a:cubicBezTo>
                      <a:pt x="164789" y="48108"/>
                      <a:pt x="167729" y="44146"/>
                      <a:pt x="173800" y="43442"/>
                    </a:cubicBezTo>
                    <a:lnTo>
                      <a:pt x="176037" y="43442"/>
                    </a:lnTo>
                    <a:cubicBezTo>
                      <a:pt x="178721" y="43506"/>
                      <a:pt x="181214" y="44593"/>
                      <a:pt x="183131" y="46446"/>
                    </a:cubicBezTo>
                    <a:cubicBezTo>
                      <a:pt x="185240" y="48619"/>
                      <a:pt x="186263" y="51623"/>
                      <a:pt x="185879" y="54627"/>
                    </a:cubicBezTo>
                  </a:path>
                </a:pathLst>
              </a:custGeom>
              <a:grpFill/>
              <a:ln w="6363" cap="flat">
                <a:noFill/>
                <a:prstDash val="solid"/>
                <a:miter/>
              </a:ln>
            </p:spPr>
            <p:txBody>
              <a:bodyPr rtlCol="0" anchor="ctr"/>
              <a:lstStyle/>
              <a:p>
                <a:endParaRPr lang="sv-SE" dirty="0"/>
              </a:p>
            </p:txBody>
          </p:sp>
        </p:grpSp>
      </p:grpSp>
      <p:sp>
        <p:nvSpPr>
          <p:cNvPr id="3" name="Platshållare för bildnummer 2">
            <a:extLst>
              <a:ext uri="{FF2B5EF4-FFF2-40B4-BE49-F238E27FC236}">
                <a16:creationId xmlns:a16="http://schemas.microsoft.com/office/drawing/2014/main" id="{9CEDAB95-56C3-4120-953B-189CB2B071EB}"/>
              </a:ext>
            </a:extLst>
          </p:cNvPr>
          <p:cNvSpPr>
            <a:spLocks noGrp="1"/>
          </p:cNvSpPr>
          <p:nvPr>
            <p:ph type="sldNum" sz="quarter" idx="14"/>
          </p:nvPr>
        </p:nvSpPr>
        <p:spPr/>
        <p:txBody>
          <a:bodyPr/>
          <a:lstStyle>
            <a:lvl1pPr>
              <a:defRPr>
                <a:solidFill>
                  <a:schemeClr val="bg1"/>
                </a:solidFill>
              </a:defRPr>
            </a:lvl1pPr>
          </a:lstStyle>
          <a:p>
            <a:fld id="{1530FA24-EA69-48AB-999F-0B3AF33E8E8C}" type="slidenum">
              <a:rPr lang="sv-SE" smtClean="0"/>
              <a:pPr/>
              <a:t>‹#›</a:t>
            </a:fld>
            <a:endParaRPr lang="sv-SE" dirty="0"/>
          </a:p>
        </p:txBody>
      </p:sp>
      <p:sp>
        <p:nvSpPr>
          <p:cNvPr id="42" name="textruta 41">
            <a:extLst>
              <a:ext uri="{FF2B5EF4-FFF2-40B4-BE49-F238E27FC236}">
                <a16:creationId xmlns:a16="http://schemas.microsoft.com/office/drawing/2014/main" id="{0864147F-ACEA-4390-B3C0-DEEE63F4A8D0}"/>
              </a:ext>
            </a:extLst>
          </p:cNvPr>
          <p:cNvSpPr txBox="1"/>
          <p:nvPr userDrawn="1">
            <p:custDataLst>
              <p:tags r:id="rId1"/>
            </p:custDataLst>
          </p:nvPr>
        </p:nvSpPr>
        <p:spPr>
          <a:xfrm>
            <a:off x="8462230" y="272535"/>
            <a:ext cx="3404333" cy="369332"/>
          </a:xfrm>
          <a:prstGeom prst="rect">
            <a:avLst/>
          </a:prstGeom>
          <a:noFill/>
        </p:spPr>
        <p:txBody>
          <a:bodyPr wrap="square" lIns="0" tIns="0" rIns="0" bIns="0" rtlCol="0">
            <a:spAutoFit/>
          </a:bodyPr>
          <a:lstStyle/>
          <a:p>
            <a:pPr algn="r"/>
            <a:r>
              <a:rPr lang="sv-SE" sz="1200" b="1">
                <a:solidFill>
                  <a:schemeClr val="bg1"/>
                </a:solidFill>
              </a:rPr>
              <a:t>STK, Kommunikationsavdelning, Kommunikationsenheten</a:t>
            </a:r>
            <a:endParaRPr lang="sv-SE" sz="1200" b="1" dirty="0">
              <a:solidFill>
                <a:schemeClr val="bg1"/>
              </a:solidFill>
            </a:endParaRPr>
          </a:p>
        </p:txBody>
      </p:sp>
      <p:sp>
        <p:nvSpPr>
          <p:cNvPr id="43" name="textruta 8" descr="Länk: jonkoping.se">
            <a:hlinkClick r:id="rId5"/>
            <a:extLst>
              <a:ext uri="{FF2B5EF4-FFF2-40B4-BE49-F238E27FC236}">
                <a16:creationId xmlns:a16="http://schemas.microsoft.com/office/drawing/2014/main" id="{AFF0BDEA-7941-B5C6-2186-59814DA3E0EA}"/>
              </a:ext>
            </a:extLst>
          </p:cNvPr>
          <p:cNvSpPr txBox="1"/>
          <p:nvPr userDrawn="1"/>
        </p:nvSpPr>
        <p:spPr>
          <a:xfrm>
            <a:off x="684766" y="6235525"/>
            <a:ext cx="1183016" cy="230832"/>
          </a:xfrm>
          <a:prstGeom prst="rect">
            <a:avLst/>
          </a:prstGeom>
          <a:noFill/>
        </p:spPr>
        <p:txBody>
          <a:bodyPr wrap="none" lIns="0" tIns="0" rIns="0" bIns="0" rtlCol="0">
            <a:spAutoFit/>
          </a:bodyPr>
          <a:lstStyle/>
          <a:p>
            <a:r>
              <a:rPr lang="sv-SE" sz="1500" b="1" dirty="0">
                <a:solidFill>
                  <a:schemeClr val="bg1"/>
                </a:solidFill>
              </a:rPr>
              <a:t>jonkoping.se</a:t>
            </a:r>
          </a:p>
        </p:txBody>
      </p:sp>
    </p:spTree>
    <p:extLst>
      <p:ext uri="{BB962C8B-B14F-4D97-AF65-F5344CB8AC3E}">
        <p14:creationId xmlns:p14="http://schemas.microsoft.com/office/powerpoint/2010/main" val="34504294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Rubrik, under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B25631-0701-40C3-A2E5-991715C6245C}"/>
              </a:ext>
            </a:extLst>
          </p:cNvPr>
          <p:cNvSpPr>
            <a:spLocks noGrp="1"/>
          </p:cNvSpPr>
          <p:nvPr>
            <p:ph type="title"/>
          </p:nvPr>
        </p:nvSpPr>
        <p:spPr/>
        <p:txBody>
          <a:bodyPr/>
          <a:lstStyle/>
          <a:p>
            <a:r>
              <a:rPr lang="sv-SE" dirty="0"/>
              <a:t>Klicka här för att ändra mall för rubrikformat</a:t>
            </a:r>
          </a:p>
        </p:txBody>
      </p:sp>
      <p:sp>
        <p:nvSpPr>
          <p:cNvPr id="7" name="Platshållare för text 2">
            <a:extLst>
              <a:ext uri="{FF2B5EF4-FFF2-40B4-BE49-F238E27FC236}">
                <a16:creationId xmlns:a16="http://schemas.microsoft.com/office/drawing/2014/main" id="{35455EE5-ABF8-4A43-BF46-96898F11C497}"/>
              </a:ext>
            </a:extLst>
          </p:cNvPr>
          <p:cNvSpPr>
            <a:spLocks noGrp="1"/>
          </p:cNvSpPr>
          <p:nvPr>
            <p:ph type="body" idx="13" hasCustomPrompt="1"/>
          </p:nvPr>
        </p:nvSpPr>
        <p:spPr>
          <a:xfrm>
            <a:off x="676275" y="1962150"/>
            <a:ext cx="10823574" cy="288926"/>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Underrubrik</a:t>
            </a:r>
          </a:p>
        </p:txBody>
      </p:sp>
      <p:sp>
        <p:nvSpPr>
          <p:cNvPr id="3" name="Platshållare för innehåll 2">
            <a:extLst>
              <a:ext uri="{FF2B5EF4-FFF2-40B4-BE49-F238E27FC236}">
                <a16:creationId xmlns:a16="http://schemas.microsoft.com/office/drawing/2014/main" id="{94DD60AF-FC73-41DA-8ECD-F5290F6D92CF}"/>
              </a:ext>
            </a:extLst>
          </p:cNvPr>
          <p:cNvSpPr>
            <a:spLocks noGrp="1"/>
          </p:cNvSpPr>
          <p:nvPr>
            <p:ph idx="1"/>
          </p:nvPr>
        </p:nvSpPr>
        <p:spPr>
          <a:xfrm>
            <a:off x="676275" y="2505075"/>
            <a:ext cx="10823575" cy="3249511"/>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0976B228-402E-404C-A134-9A6A7E7BB343}"/>
              </a:ext>
            </a:extLst>
          </p:cNvPr>
          <p:cNvSpPr>
            <a:spLocks noGrp="1"/>
          </p:cNvSpPr>
          <p:nvPr>
            <p:ph type="dt" sz="half" idx="10"/>
          </p:nvPr>
        </p:nvSpPr>
        <p:spPr/>
        <p:txBody>
          <a:bodyPr/>
          <a:lstStyle/>
          <a:p>
            <a:fld id="{9BFF88D2-35D6-40AF-9536-37D255975B03}" type="datetime1">
              <a:rPr lang="sv-SE" smtClean="0"/>
              <a:t>2023-02-16</a:t>
            </a:fld>
            <a:endParaRPr lang="sv-SE" dirty="0"/>
          </a:p>
        </p:txBody>
      </p:sp>
      <p:sp>
        <p:nvSpPr>
          <p:cNvPr id="6" name="Platshållare för bildnummer 5">
            <a:extLst>
              <a:ext uri="{FF2B5EF4-FFF2-40B4-BE49-F238E27FC236}">
                <a16:creationId xmlns:a16="http://schemas.microsoft.com/office/drawing/2014/main" id="{F703777C-CEA5-4EE1-A410-DA19C3DD9CDB}"/>
              </a:ext>
            </a:extLst>
          </p:cNvPr>
          <p:cNvSpPr>
            <a:spLocks noGrp="1"/>
          </p:cNvSpPr>
          <p:nvPr>
            <p:ph type="sldNum" sz="quarter" idx="14"/>
          </p:nvPr>
        </p:nvSpPr>
        <p:spPr/>
        <p:txBody>
          <a:bodyPr/>
          <a:lstStyle/>
          <a:p>
            <a:fld id="{1530FA24-EA69-48AB-999F-0B3AF33E8E8C}" type="slidenum">
              <a:rPr lang="sv-SE" smtClean="0"/>
              <a:pPr/>
              <a:t>‹#›</a:t>
            </a:fld>
            <a:endParaRPr lang="sv-SE" dirty="0"/>
          </a:p>
        </p:txBody>
      </p:sp>
    </p:spTree>
    <p:extLst>
      <p:ext uri="{BB962C8B-B14F-4D97-AF65-F5344CB8AC3E}">
        <p14:creationId xmlns:p14="http://schemas.microsoft.com/office/powerpoint/2010/main" val="6903772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vå spalt">
    <p:spTree>
      <p:nvGrpSpPr>
        <p:cNvPr id="1" name=""/>
        <p:cNvGrpSpPr/>
        <p:nvPr/>
      </p:nvGrpSpPr>
      <p:grpSpPr>
        <a:xfrm>
          <a:off x="0" y="0"/>
          <a:ext cx="0" cy="0"/>
          <a:chOff x="0" y="0"/>
          <a:chExt cx="0" cy="0"/>
        </a:xfrm>
      </p:grpSpPr>
      <p:sp>
        <p:nvSpPr>
          <p:cNvPr id="10" name="Rubrik 9">
            <a:extLst>
              <a:ext uri="{FF2B5EF4-FFF2-40B4-BE49-F238E27FC236}">
                <a16:creationId xmlns:a16="http://schemas.microsoft.com/office/drawing/2014/main" id="{12D1127C-A32A-4764-9EBF-3EA7840FBC2A}"/>
              </a:ext>
            </a:extLst>
          </p:cNvPr>
          <p:cNvSpPr>
            <a:spLocks noGrp="1"/>
          </p:cNvSpPr>
          <p:nvPr>
            <p:ph type="title"/>
          </p:nvPr>
        </p:nvSpPr>
        <p:spPr>
          <a:xfrm>
            <a:off x="676275" y="457200"/>
            <a:ext cx="10823575" cy="1119239"/>
          </a:xfrm>
        </p:spPr>
        <p:txBody>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02676758-DB6F-48D8-951C-8F4205231323}"/>
              </a:ext>
            </a:extLst>
          </p:cNvPr>
          <p:cNvSpPr>
            <a:spLocks noGrp="1"/>
          </p:cNvSpPr>
          <p:nvPr>
            <p:ph type="body" idx="1" hasCustomPrompt="1"/>
          </p:nvPr>
        </p:nvSpPr>
        <p:spPr>
          <a:xfrm>
            <a:off x="676275" y="1962150"/>
            <a:ext cx="5112000" cy="288926"/>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Underrubrik</a:t>
            </a:r>
          </a:p>
        </p:txBody>
      </p:sp>
      <p:sp>
        <p:nvSpPr>
          <p:cNvPr id="4" name="Platshållare för innehåll 3">
            <a:extLst>
              <a:ext uri="{FF2B5EF4-FFF2-40B4-BE49-F238E27FC236}">
                <a16:creationId xmlns:a16="http://schemas.microsoft.com/office/drawing/2014/main" id="{BBB91D99-D2D3-4056-9A06-DB9129319516}"/>
              </a:ext>
            </a:extLst>
          </p:cNvPr>
          <p:cNvSpPr>
            <a:spLocks noGrp="1"/>
          </p:cNvSpPr>
          <p:nvPr>
            <p:ph sz="half" idx="2"/>
          </p:nvPr>
        </p:nvSpPr>
        <p:spPr>
          <a:xfrm>
            <a:off x="676275" y="2505075"/>
            <a:ext cx="5112000" cy="3314700"/>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7" name="Platshållare för datum 6">
            <a:extLst>
              <a:ext uri="{FF2B5EF4-FFF2-40B4-BE49-F238E27FC236}">
                <a16:creationId xmlns:a16="http://schemas.microsoft.com/office/drawing/2014/main" id="{7E824975-61ED-493C-8BC1-B24F652A91B6}"/>
              </a:ext>
            </a:extLst>
          </p:cNvPr>
          <p:cNvSpPr>
            <a:spLocks noGrp="1"/>
          </p:cNvSpPr>
          <p:nvPr>
            <p:ph type="dt" sz="half" idx="10"/>
          </p:nvPr>
        </p:nvSpPr>
        <p:spPr/>
        <p:txBody>
          <a:bodyPr/>
          <a:lstStyle/>
          <a:p>
            <a:fld id="{7D42F397-28C1-4B77-A71D-FD0AAEDB1CEC}" type="datetime1">
              <a:rPr lang="sv-SE" smtClean="0"/>
              <a:t>2023-02-16</a:t>
            </a:fld>
            <a:endParaRPr lang="sv-SE" dirty="0"/>
          </a:p>
        </p:txBody>
      </p:sp>
      <p:sp>
        <p:nvSpPr>
          <p:cNvPr id="13" name="Platshållare för text 2">
            <a:extLst>
              <a:ext uri="{FF2B5EF4-FFF2-40B4-BE49-F238E27FC236}">
                <a16:creationId xmlns:a16="http://schemas.microsoft.com/office/drawing/2014/main" id="{83B90BA5-CBD5-4671-B4E8-EBC6F17DE4E1}"/>
              </a:ext>
            </a:extLst>
          </p:cNvPr>
          <p:cNvSpPr>
            <a:spLocks noGrp="1"/>
          </p:cNvSpPr>
          <p:nvPr>
            <p:ph type="body" idx="13" hasCustomPrompt="1"/>
          </p:nvPr>
        </p:nvSpPr>
        <p:spPr>
          <a:xfrm>
            <a:off x="6386513" y="1962150"/>
            <a:ext cx="5112000" cy="288926"/>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Underrubrik</a:t>
            </a:r>
          </a:p>
        </p:txBody>
      </p:sp>
      <p:sp>
        <p:nvSpPr>
          <p:cNvPr id="14" name="Platshållare för innehåll 3">
            <a:extLst>
              <a:ext uri="{FF2B5EF4-FFF2-40B4-BE49-F238E27FC236}">
                <a16:creationId xmlns:a16="http://schemas.microsoft.com/office/drawing/2014/main" id="{21D41C3F-306B-408F-922C-5F4A2071C178}"/>
              </a:ext>
            </a:extLst>
          </p:cNvPr>
          <p:cNvSpPr>
            <a:spLocks noGrp="1"/>
          </p:cNvSpPr>
          <p:nvPr>
            <p:ph sz="half" idx="14"/>
          </p:nvPr>
        </p:nvSpPr>
        <p:spPr>
          <a:xfrm>
            <a:off x="6386513" y="2505075"/>
            <a:ext cx="5112000" cy="3314700"/>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2" name="Platshållare för bildnummer 1">
            <a:extLst>
              <a:ext uri="{FF2B5EF4-FFF2-40B4-BE49-F238E27FC236}">
                <a16:creationId xmlns:a16="http://schemas.microsoft.com/office/drawing/2014/main" id="{C36B1136-0A53-4BD7-A925-CC9001BFB388}"/>
              </a:ext>
            </a:extLst>
          </p:cNvPr>
          <p:cNvSpPr>
            <a:spLocks noGrp="1"/>
          </p:cNvSpPr>
          <p:nvPr>
            <p:ph type="sldNum" sz="quarter" idx="15"/>
          </p:nvPr>
        </p:nvSpPr>
        <p:spPr/>
        <p:txBody>
          <a:bodyPr/>
          <a:lstStyle/>
          <a:p>
            <a:fld id="{1530FA24-EA69-48AB-999F-0B3AF33E8E8C}" type="slidenum">
              <a:rPr lang="sv-SE" smtClean="0"/>
              <a:pPr/>
              <a:t>‹#›</a:t>
            </a:fld>
            <a:endParaRPr lang="sv-SE" dirty="0"/>
          </a:p>
        </p:txBody>
      </p:sp>
    </p:spTree>
    <p:extLst>
      <p:ext uri="{BB962C8B-B14F-4D97-AF65-F5344CB8AC3E}">
        <p14:creationId xmlns:p14="http://schemas.microsoft.com/office/powerpoint/2010/main" val="19930864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och bild">
    <p:spTree>
      <p:nvGrpSpPr>
        <p:cNvPr id="1" name=""/>
        <p:cNvGrpSpPr/>
        <p:nvPr/>
      </p:nvGrpSpPr>
      <p:grpSpPr>
        <a:xfrm>
          <a:off x="0" y="0"/>
          <a:ext cx="0" cy="0"/>
          <a:chOff x="0" y="0"/>
          <a:chExt cx="0" cy="0"/>
        </a:xfrm>
      </p:grpSpPr>
      <p:sp>
        <p:nvSpPr>
          <p:cNvPr id="10" name="Rubrik 9">
            <a:extLst>
              <a:ext uri="{FF2B5EF4-FFF2-40B4-BE49-F238E27FC236}">
                <a16:creationId xmlns:a16="http://schemas.microsoft.com/office/drawing/2014/main" id="{12D1127C-A32A-4764-9EBF-3EA7840FBC2A}"/>
              </a:ext>
            </a:extLst>
          </p:cNvPr>
          <p:cNvSpPr>
            <a:spLocks noGrp="1"/>
          </p:cNvSpPr>
          <p:nvPr>
            <p:ph type="title" hasCustomPrompt="1"/>
          </p:nvPr>
        </p:nvSpPr>
        <p:spPr>
          <a:xfrm>
            <a:off x="676276" y="457200"/>
            <a:ext cx="5112000" cy="1119239"/>
          </a:xfrm>
        </p:spPr>
        <p:txBody>
          <a:bodyPr/>
          <a:lstStyle/>
          <a:p>
            <a:r>
              <a:rPr lang="sv-SE" dirty="0"/>
              <a:t>Lägg till rubrik</a:t>
            </a:r>
          </a:p>
        </p:txBody>
      </p:sp>
      <p:sp>
        <p:nvSpPr>
          <p:cNvPr id="3" name="Platshållare för text 2">
            <a:extLst>
              <a:ext uri="{FF2B5EF4-FFF2-40B4-BE49-F238E27FC236}">
                <a16:creationId xmlns:a16="http://schemas.microsoft.com/office/drawing/2014/main" id="{02676758-DB6F-48D8-951C-8F4205231323}"/>
              </a:ext>
            </a:extLst>
          </p:cNvPr>
          <p:cNvSpPr>
            <a:spLocks noGrp="1"/>
          </p:cNvSpPr>
          <p:nvPr>
            <p:ph type="body" idx="1" hasCustomPrompt="1"/>
          </p:nvPr>
        </p:nvSpPr>
        <p:spPr>
          <a:xfrm>
            <a:off x="676275" y="1962150"/>
            <a:ext cx="5112000" cy="288926"/>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Underrubrik</a:t>
            </a:r>
          </a:p>
        </p:txBody>
      </p:sp>
      <p:sp>
        <p:nvSpPr>
          <p:cNvPr id="4" name="Platshållare för innehåll 3">
            <a:extLst>
              <a:ext uri="{FF2B5EF4-FFF2-40B4-BE49-F238E27FC236}">
                <a16:creationId xmlns:a16="http://schemas.microsoft.com/office/drawing/2014/main" id="{BBB91D99-D2D3-4056-9A06-DB9129319516}"/>
              </a:ext>
            </a:extLst>
          </p:cNvPr>
          <p:cNvSpPr>
            <a:spLocks noGrp="1"/>
          </p:cNvSpPr>
          <p:nvPr>
            <p:ph sz="half" idx="2"/>
          </p:nvPr>
        </p:nvSpPr>
        <p:spPr>
          <a:xfrm>
            <a:off x="676275" y="2505075"/>
            <a:ext cx="5112000" cy="3314700"/>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7" name="Platshållare för datum 6">
            <a:extLst>
              <a:ext uri="{FF2B5EF4-FFF2-40B4-BE49-F238E27FC236}">
                <a16:creationId xmlns:a16="http://schemas.microsoft.com/office/drawing/2014/main" id="{7E824975-61ED-493C-8BC1-B24F652A91B6}"/>
              </a:ext>
            </a:extLst>
          </p:cNvPr>
          <p:cNvSpPr>
            <a:spLocks noGrp="1"/>
          </p:cNvSpPr>
          <p:nvPr>
            <p:ph type="dt" sz="half" idx="10"/>
          </p:nvPr>
        </p:nvSpPr>
        <p:spPr/>
        <p:txBody>
          <a:bodyPr/>
          <a:lstStyle/>
          <a:p>
            <a:fld id="{87D7F1B6-EB36-4CAB-84D9-0A8447C019AE}" type="datetime1">
              <a:rPr lang="sv-SE" smtClean="0"/>
              <a:t>2023-02-16</a:t>
            </a:fld>
            <a:endParaRPr lang="sv-SE" dirty="0"/>
          </a:p>
        </p:txBody>
      </p:sp>
      <p:sp>
        <p:nvSpPr>
          <p:cNvPr id="11" name="Platshållare för bild 10">
            <a:extLst>
              <a:ext uri="{FF2B5EF4-FFF2-40B4-BE49-F238E27FC236}">
                <a16:creationId xmlns:a16="http://schemas.microsoft.com/office/drawing/2014/main" id="{8F14E7B6-73EA-4AC9-8D8C-326043320623}"/>
              </a:ext>
            </a:extLst>
          </p:cNvPr>
          <p:cNvSpPr>
            <a:spLocks noGrp="1"/>
          </p:cNvSpPr>
          <p:nvPr>
            <p:ph type="pic" sz="quarter" idx="13"/>
          </p:nvPr>
        </p:nvSpPr>
        <p:spPr>
          <a:xfrm>
            <a:off x="6096000" y="1104900"/>
            <a:ext cx="5770563" cy="4552950"/>
          </a:xfrm>
        </p:spPr>
        <p:txBody>
          <a:bodyPr/>
          <a:lstStyle/>
          <a:p>
            <a:endParaRPr lang="sv-SE"/>
          </a:p>
        </p:txBody>
      </p:sp>
      <p:sp>
        <p:nvSpPr>
          <p:cNvPr id="2" name="Platshållare för bildnummer 1">
            <a:extLst>
              <a:ext uri="{FF2B5EF4-FFF2-40B4-BE49-F238E27FC236}">
                <a16:creationId xmlns:a16="http://schemas.microsoft.com/office/drawing/2014/main" id="{F7413C02-3664-48E5-915D-7BEF44A07C07}"/>
              </a:ext>
            </a:extLst>
          </p:cNvPr>
          <p:cNvSpPr>
            <a:spLocks noGrp="1"/>
          </p:cNvSpPr>
          <p:nvPr>
            <p:ph type="sldNum" sz="quarter" idx="14"/>
          </p:nvPr>
        </p:nvSpPr>
        <p:spPr/>
        <p:txBody>
          <a:bodyPr/>
          <a:lstStyle/>
          <a:p>
            <a:fld id="{1530FA24-EA69-48AB-999F-0B3AF33E8E8C}" type="slidenum">
              <a:rPr lang="sv-SE" smtClean="0"/>
              <a:pPr/>
              <a:t>‹#›</a:t>
            </a:fld>
            <a:endParaRPr lang="sv-SE" dirty="0"/>
          </a:p>
        </p:txBody>
      </p:sp>
    </p:spTree>
    <p:extLst>
      <p:ext uri="{BB962C8B-B14F-4D97-AF65-F5344CB8AC3E}">
        <p14:creationId xmlns:p14="http://schemas.microsoft.com/office/powerpoint/2010/main" val="681644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och statistik">
    <p:spTree>
      <p:nvGrpSpPr>
        <p:cNvPr id="1" name=""/>
        <p:cNvGrpSpPr/>
        <p:nvPr/>
      </p:nvGrpSpPr>
      <p:grpSpPr>
        <a:xfrm>
          <a:off x="0" y="0"/>
          <a:ext cx="0" cy="0"/>
          <a:chOff x="0" y="0"/>
          <a:chExt cx="0" cy="0"/>
        </a:xfrm>
      </p:grpSpPr>
      <p:sp>
        <p:nvSpPr>
          <p:cNvPr id="10" name="Rubrik 9">
            <a:extLst>
              <a:ext uri="{FF2B5EF4-FFF2-40B4-BE49-F238E27FC236}">
                <a16:creationId xmlns:a16="http://schemas.microsoft.com/office/drawing/2014/main" id="{12D1127C-A32A-4764-9EBF-3EA7840FBC2A}"/>
              </a:ext>
            </a:extLst>
          </p:cNvPr>
          <p:cNvSpPr>
            <a:spLocks noGrp="1"/>
          </p:cNvSpPr>
          <p:nvPr>
            <p:ph type="title" hasCustomPrompt="1"/>
          </p:nvPr>
        </p:nvSpPr>
        <p:spPr>
          <a:xfrm>
            <a:off x="676276" y="457200"/>
            <a:ext cx="5112000" cy="1119239"/>
          </a:xfrm>
        </p:spPr>
        <p:txBody>
          <a:bodyPr/>
          <a:lstStyle>
            <a:lvl1pPr>
              <a:defRPr/>
            </a:lvl1pPr>
          </a:lstStyle>
          <a:p>
            <a:r>
              <a:rPr lang="sv-SE" dirty="0"/>
              <a:t>Lägg till rubrik</a:t>
            </a:r>
          </a:p>
        </p:txBody>
      </p:sp>
      <p:sp>
        <p:nvSpPr>
          <p:cNvPr id="3" name="Platshållare för text 2">
            <a:extLst>
              <a:ext uri="{FF2B5EF4-FFF2-40B4-BE49-F238E27FC236}">
                <a16:creationId xmlns:a16="http://schemas.microsoft.com/office/drawing/2014/main" id="{02676758-DB6F-48D8-951C-8F4205231323}"/>
              </a:ext>
            </a:extLst>
          </p:cNvPr>
          <p:cNvSpPr>
            <a:spLocks noGrp="1"/>
          </p:cNvSpPr>
          <p:nvPr>
            <p:ph type="body" idx="1" hasCustomPrompt="1"/>
          </p:nvPr>
        </p:nvSpPr>
        <p:spPr>
          <a:xfrm>
            <a:off x="676275" y="1962150"/>
            <a:ext cx="5112000" cy="288926"/>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Underrubrik</a:t>
            </a:r>
          </a:p>
        </p:txBody>
      </p:sp>
      <p:sp>
        <p:nvSpPr>
          <p:cNvPr id="4" name="Platshållare för innehåll 3">
            <a:extLst>
              <a:ext uri="{FF2B5EF4-FFF2-40B4-BE49-F238E27FC236}">
                <a16:creationId xmlns:a16="http://schemas.microsoft.com/office/drawing/2014/main" id="{BBB91D99-D2D3-4056-9A06-DB9129319516}"/>
              </a:ext>
            </a:extLst>
          </p:cNvPr>
          <p:cNvSpPr>
            <a:spLocks noGrp="1"/>
          </p:cNvSpPr>
          <p:nvPr>
            <p:ph sz="half" idx="2"/>
          </p:nvPr>
        </p:nvSpPr>
        <p:spPr>
          <a:xfrm>
            <a:off x="676275" y="2505075"/>
            <a:ext cx="5112000" cy="3314700"/>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7" name="Platshållare för datum 6">
            <a:extLst>
              <a:ext uri="{FF2B5EF4-FFF2-40B4-BE49-F238E27FC236}">
                <a16:creationId xmlns:a16="http://schemas.microsoft.com/office/drawing/2014/main" id="{7E824975-61ED-493C-8BC1-B24F652A91B6}"/>
              </a:ext>
            </a:extLst>
          </p:cNvPr>
          <p:cNvSpPr>
            <a:spLocks noGrp="1"/>
          </p:cNvSpPr>
          <p:nvPr>
            <p:ph type="dt" sz="half" idx="10"/>
          </p:nvPr>
        </p:nvSpPr>
        <p:spPr/>
        <p:txBody>
          <a:bodyPr/>
          <a:lstStyle/>
          <a:p>
            <a:fld id="{2AE33CD4-4740-42CC-9CDF-3F6BE4987443}" type="datetime1">
              <a:rPr lang="sv-SE" smtClean="0"/>
              <a:t>2023-02-16</a:t>
            </a:fld>
            <a:endParaRPr lang="sv-SE" dirty="0"/>
          </a:p>
        </p:txBody>
      </p:sp>
      <p:sp>
        <p:nvSpPr>
          <p:cNvPr id="12" name="Platshållare för innehåll 11">
            <a:extLst>
              <a:ext uri="{FF2B5EF4-FFF2-40B4-BE49-F238E27FC236}">
                <a16:creationId xmlns:a16="http://schemas.microsoft.com/office/drawing/2014/main" id="{94624273-12A6-434A-9183-70A1BB6424E2}"/>
              </a:ext>
            </a:extLst>
          </p:cNvPr>
          <p:cNvSpPr>
            <a:spLocks noGrp="1"/>
          </p:cNvSpPr>
          <p:nvPr>
            <p:ph sz="quarter" idx="14"/>
          </p:nvPr>
        </p:nvSpPr>
        <p:spPr>
          <a:xfrm>
            <a:off x="6096000" y="1104899"/>
            <a:ext cx="5770563" cy="4552950"/>
          </a:xfrm>
          <a:custGeom>
            <a:avLst/>
            <a:gdLst>
              <a:gd name="connsiteX0" fmla="*/ 0 w 5770563"/>
              <a:gd name="connsiteY0" fmla="*/ 0 h 4552950"/>
              <a:gd name="connsiteX1" fmla="*/ 5770563 w 5770563"/>
              <a:gd name="connsiteY1" fmla="*/ 0 h 4552950"/>
              <a:gd name="connsiteX2" fmla="*/ 5770563 w 5770563"/>
              <a:gd name="connsiteY2" fmla="*/ 4552950 h 4552950"/>
              <a:gd name="connsiteX3" fmla="*/ 0 w 5770563"/>
              <a:gd name="connsiteY3" fmla="*/ 4552950 h 4552950"/>
            </a:gdLst>
            <a:ahLst/>
            <a:cxnLst>
              <a:cxn ang="0">
                <a:pos x="connsiteX0" y="connsiteY0"/>
              </a:cxn>
              <a:cxn ang="0">
                <a:pos x="connsiteX1" y="connsiteY1"/>
              </a:cxn>
              <a:cxn ang="0">
                <a:pos x="connsiteX2" y="connsiteY2"/>
              </a:cxn>
              <a:cxn ang="0">
                <a:pos x="connsiteX3" y="connsiteY3"/>
              </a:cxn>
            </a:cxnLst>
            <a:rect l="l" t="t" r="r" b="b"/>
            <a:pathLst>
              <a:path w="5770563" h="4552950">
                <a:moveTo>
                  <a:pt x="0" y="0"/>
                </a:moveTo>
                <a:lnTo>
                  <a:pt x="5770563" y="0"/>
                </a:lnTo>
                <a:lnTo>
                  <a:pt x="5770563" y="4552950"/>
                </a:lnTo>
                <a:lnTo>
                  <a:pt x="0" y="4552950"/>
                </a:lnTo>
                <a:close/>
              </a:path>
            </a:pathLst>
          </a:custGeom>
        </p:spPr>
        <p:txBody>
          <a:bodyPr wrap="square">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2" name="Platshållare för bildnummer 1">
            <a:extLst>
              <a:ext uri="{FF2B5EF4-FFF2-40B4-BE49-F238E27FC236}">
                <a16:creationId xmlns:a16="http://schemas.microsoft.com/office/drawing/2014/main" id="{83DD7E33-15F9-4850-92EB-DA58F7B1AA1E}"/>
              </a:ext>
            </a:extLst>
          </p:cNvPr>
          <p:cNvSpPr>
            <a:spLocks noGrp="1"/>
          </p:cNvSpPr>
          <p:nvPr>
            <p:ph type="sldNum" sz="quarter" idx="15"/>
          </p:nvPr>
        </p:nvSpPr>
        <p:spPr/>
        <p:txBody>
          <a:bodyPr/>
          <a:lstStyle/>
          <a:p>
            <a:fld id="{1530FA24-EA69-48AB-999F-0B3AF33E8E8C}" type="slidenum">
              <a:rPr lang="sv-SE" smtClean="0"/>
              <a:pPr/>
              <a:t>‹#›</a:t>
            </a:fld>
            <a:endParaRPr lang="sv-SE" dirty="0"/>
          </a:p>
        </p:txBody>
      </p:sp>
    </p:spTree>
    <p:extLst>
      <p:ext uri="{BB962C8B-B14F-4D97-AF65-F5344CB8AC3E}">
        <p14:creationId xmlns:p14="http://schemas.microsoft.com/office/powerpoint/2010/main" val="21965945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B25631-0701-40C3-A2E5-991715C6245C}"/>
              </a:ext>
            </a:extLst>
          </p:cNvPr>
          <p:cNvSpPr>
            <a:spLocks noGrp="1"/>
          </p:cNvSpPr>
          <p:nvPr>
            <p:ph type="title"/>
          </p:nvPr>
        </p:nvSpPr>
        <p:spPr/>
        <p:txBody>
          <a:bodyPr/>
          <a:lstStyle/>
          <a:p>
            <a:r>
              <a:rPr lang="sv-SE" dirty="0"/>
              <a:t>Klicka här för att ändra mall för rubrikformat</a:t>
            </a:r>
          </a:p>
        </p:txBody>
      </p:sp>
      <p:sp>
        <p:nvSpPr>
          <p:cNvPr id="3" name="Platshållare för innehåll 2">
            <a:extLst>
              <a:ext uri="{FF2B5EF4-FFF2-40B4-BE49-F238E27FC236}">
                <a16:creationId xmlns:a16="http://schemas.microsoft.com/office/drawing/2014/main" id="{94DD60AF-FC73-41DA-8ECD-F5290F6D92CF}"/>
              </a:ext>
            </a:extLst>
          </p:cNvPr>
          <p:cNvSpPr>
            <a:spLocks noGrp="1"/>
          </p:cNvSpPr>
          <p:nvPr>
            <p:ph idx="1"/>
          </p:nvPr>
        </p:nvSpPr>
        <p:spPr>
          <a:xfrm>
            <a:off x="676275" y="1895475"/>
            <a:ext cx="10823575" cy="3867150"/>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0976B228-402E-404C-A134-9A6A7E7BB343}"/>
              </a:ext>
            </a:extLst>
          </p:cNvPr>
          <p:cNvSpPr>
            <a:spLocks noGrp="1"/>
          </p:cNvSpPr>
          <p:nvPr>
            <p:ph type="dt" sz="half" idx="10"/>
          </p:nvPr>
        </p:nvSpPr>
        <p:spPr/>
        <p:txBody>
          <a:bodyPr/>
          <a:lstStyle/>
          <a:p>
            <a:fld id="{D15890F2-94F8-491F-A265-13C506D041A8}" type="datetime1">
              <a:rPr lang="sv-SE" smtClean="0"/>
              <a:t>2023-02-16</a:t>
            </a:fld>
            <a:endParaRPr lang="sv-SE" dirty="0"/>
          </a:p>
        </p:txBody>
      </p:sp>
      <p:sp>
        <p:nvSpPr>
          <p:cNvPr id="6" name="Platshållare för bildnummer 5">
            <a:extLst>
              <a:ext uri="{FF2B5EF4-FFF2-40B4-BE49-F238E27FC236}">
                <a16:creationId xmlns:a16="http://schemas.microsoft.com/office/drawing/2014/main" id="{5E77ED7B-398B-4052-BE8B-721EF51BABE4}"/>
              </a:ext>
            </a:extLst>
          </p:cNvPr>
          <p:cNvSpPr>
            <a:spLocks noGrp="1"/>
          </p:cNvSpPr>
          <p:nvPr>
            <p:ph type="sldNum" sz="quarter" idx="12"/>
          </p:nvPr>
        </p:nvSpPr>
        <p:spPr/>
        <p:txBody>
          <a:bodyPr/>
          <a:lstStyle/>
          <a:p>
            <a:fld id="{1530FA24-EA69-48AB-999F-0B3AF33E8E8C}" type="slidenum">
              <a:rPr lang="sv-SE" smtClean="0"/>
              <a:pPr/>
              <a:t>‹#›</a:t>
            </a:fld>
            <a:endParaRPr lang="sv-SE" dirty="0"/>
          </a:p>
        </p:txBody>
      </p:sp>
    </p:spTree>
    <p:extLst>
      <p:ext uri="{BB962C8B-B14F-4D97-AF65-F5344CB8AC3E}">
        <p14:creationId xmlns:p14="http://schemas.microsoft.com/office/powerpoint/2010/main" val="2514585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B25631-0701-40C3-A2E5-991715C6245C}"/>
              </a:ext>
            </a:extLst>
          </p:cNvPr>
          <p:cNvSpPr>
            <a:spLocks noGrp="1"/>
          </p:cNvSpPr>
          <p:nvPr>
            <p:ph type="title" hasCustomPrompt="1"/>
          </p:nvPr>
        </p:nvSpPr>
        <p:spPr/>
        <p:txBody>
          <a:bodyPr/>
          <a:lstStyle>
            <a:lvl1pPr>
              <a:defRPr/>
            </a:lvl1pPr>
          </a:lstStyle>
          <a:p>
            <a:r>
              <a:rPr lang="sv-SE" dirty="0"/>
              <a:t>Agenda rubrik</a:t>
            </a:r>
          </a:p>
        </p:txBody>
      </p:sp>
      <p:sp>
        <p:nvSpPr>
          <p:cNvPr id="4" name="Platshållare för datum 3">
            <a:extLst>
              <a:ext uri="{FF2B5EF4-FFF2-40B4-BE49-F238E27FC236}">
                <a16:creationId xmlns:a16="http://schemas.microsoft.com/office/drawing/2014/main" id="{0976B228-402E-404C-A134-9A6A7E7BB343}"/>
              </a:ext>
            </a:extLst>
          </p:cNvPr>
          <p:cNvSpPr>
            <a:spLocks noGrp="1"/>
          </p:cNvSpPr>
          <p:nvPr>
            <p:ph type="dt" sz="half" idx="10"/>
          </p:nvPr>
        </p:nvSpPr>
        <p:spPr/>
        <p:txBody>
          <a:bodyPr/>
          <a:lstStyle/>
          <a:p>
            <a:fld id="{C8A7501D-098B-45B1-B1FE-63D4098C4733}" type="datetime1">
              <a:rPr lang="sv-SE" smtClean="0"/>
              <a:t>2023-02-16</a:t>
            </a:fld>
            <a:endParaRPr lang="sv-SE" dirty="0"/>
          </a:p>
        </p:txBody>
      </p:sp>
      <p:sp>
        <p:nvSpPr>
          <p:cNvPr id="9" name="Platshållare för text 8">
            <a:extLst>
              <a:ext uri="{FF2B5EF4-FFF2-40B4-BE49-F238E27FC236}">
                <a16:creationId xmlns:a16="http://schemas.microsoft.com/office/drawing/2014/main" id="{FA06CED9-8CD7-4FBF-9E6A-BA9FFE0F8C23}"/>
              </a:ext>
            </a:extLst>
          </p:cNvPr>
          <p:cNvSpPr>
            <a:spLocks noGrp="1"/>
          </p:cNvSpPr>
          <p:nvPr>
            <p:ph type="body" sz="quarter" idx="13"/>
          </p:nvPr>
        </p:nvSpPr>
        <p:spPr>
          <a:xfrm>
            <a:off x="638175" y="1930400"/>
            <a:ext cx="10861675" cy="3928961"/>
          </a:xfrm>
          <a:custGeom>
            <a:avLst/>
            <a:gdLst>
              <a:gd name="connsiteX0" fmla="*/ 0 w 10823575"/>
              <a:gd name="connsiteY0" fmla="*/ 0 h 3928961"/>
              <a:gd name="connsiteX1" fmla="*/ 10823575 w 10823575"/>
              <a:gd name="connsiteY1" fmla="*/ 0 h 3928961"/>
              <a:gd name="connsiteX2" fmla="*/ 10823575 w 10823575"/>
              <a:gd name="connsiteY2" fmla="*/ 3928961 h 3928961"/>
              <a:gd name="connsiteX3" fmla="*/ 0 w 10823575"/>
              <a:gd name="connsiteY3" fmla="*/ 3928961 h 3928961"/>
            </a:gdLst>
            <a:ahLst/>
            <a:cxnLst>
              <a:cxn ang="0">
                <a:pos x="connsiteX0" y="connsiteY0"/>
              </a:cxn>
              <a:cxn ang="0">
                <a:pos x="connsiteX1" y="connsiteY1"/>
              </a:cxn>
              <a:cxn ang="0">
                <a:pos x="connsiteX2" y="connsiteY2"/>
              </a:cxn>
              <a:cxn ang="0">
                <a:pos x="connsiteX3" y="connsiteY3"/>
              </a:cxn>
            </a:cxnLst>
            <a:rect l="l" t="t" r="r" b="b"/>
            <a:pathLst>
              <a:path w="10823575" h="3928961">
                <a:moveTo>
                  <a:pt x="0" y="0"/>
                </a:moveTo>
                <a:lnTo>
                  <a:pt x="10823575" y="0"/>
                </a:lnTo>
                <a:lnTo>
                  <a:pt x="10823575" y="3928961"/>
                </a:lnTo>
                <a:lnTo>
                  <a:pt x="0" y="3928961"/>
                </a:lnTo>
                <a:close/>
              </a:path>
            </a:pathLst>
          </a:custGeom>
        </p:spPr>
        <p:txBody>
          <a:bodyPr wrap="square" numCol="2" spcCol="900000">
            <a:noAutofit/>
          </a:bodyPr>
          <a:lstStyle>
            <a:lvl1pPr marL="266700" indent="-266700">
              <a:lnSpc>
                <a:spcPct val="150000"/>
              </a:lnSpc>
              <a:buFont typeface="+mj-lt"/>
              <a:buAutoNum type="arabicPeriod"/>
              <a:defRPr/>
            </a:lvl1pPr>
            <a:lvl2pPr marL="542925" indent="-276225">
              <a:lnSpc>
                <a:spcPct val="150000"/>
              </a:lnSpc>
              <a:buFont typeface="+mj-lt"/>
              <a:buAutoNum type="arabicPeriod"/>
              <a:defRPr/>
            </a:lvl2pPr>
            <a:lvl3pPr marL="809625" indent="-266700">
              <a:lnSpc>
                <a:spcPct val="150000"/>
              </a:lnSpc>
              <a:buFont typeface="+mj-lt"/>
              <a:buAutoNum type="arabicPeriod"/>
              <a:defRPr/>
            </a:lvl3pPr>
            <a:lvl4pPr marL="1076325" indent="-266700">
              <a:lnSpc>
                <a:spcPct val="150000"/>
              </a:lnSpc>
              <a:buFont typeface="+mj-lt"/>
              <a:buAutoNum type="arabicPeriod"/>
              <a:defRPr/>
            </a:lvl4pPr>
            <a:lvl5pPr marL="1343025" indent="-266700">
              <a:lnSpc>
                <a:spcPct val="150000"/>
              </a:lnSpc>
              <a:buFont typeface="+mj-lt"/>
              <a:buAutoNum type="arabicPeriod"/>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3" name="Platshållare för bildnummer 2">
            <a:extLst>
              <a:ext uri="{FF2B5EF4-FFF2-40B4-BE49-F238E27FC236}">
                <a16:creationId xmlns:a16="http://schemas.microsoft.com/office/drawing/2014/main" id="{0D087779-6256-4810-848A-5F03F57152C7}"/>
              </a:ext>
            </a:extLst>
          </p:cNvPr>
          <p:cNvSpPr>
            <a:spLocks noGrp="1"/>
          </p:cNvSpPr>
          <p:nvPr>
            <p:ph type="sldNum" sz="quarter" idx="14"/>
          </p:nvPr>
        </p:nvSpPr>
        <p:spPr/>
        <p:txBody>
          <a:bodyPr/>
          <a:lstStyle/>
          <a:p>
            <a:fld id="{5ABEE0C4-627D-46C7-9477-FFBC315AE41A}" type="slidenum">
              <a:rPr lang="sv-SE" smtClean="0"/>
              <a:pPr/>
              <a:t>‹#›</a:t>
            </a:fld>
            <a:endParaRPr lang="sv-SE" dirty="0"/>
          </a:p>
        </p:txBody>
      </p:sp>
    </p:spTree>
    <p:extLst>
      <p:ext uri="{BB962C8B-B14F-4D97-AF65-F5344CB8AC3E}">
        <p14:creationId xmlns:p14="http://schemas.microsoft.com/office/powerpoint/2010/main" val="30136412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re spal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B25631-0701-40C3-A2E5-991715C6245C}"/>
              </a:ext>
            </a:extLst>
          </p:cNvPr>
          <p:cNvSpPr>
            <a:spLocks noGrp="1"/>
          </p:cNvSpPr>
          <p:nvPr>
            <p:ph type="title"/>
          </p:nvPr>
        </p:nvSpPr>
        <p:spPr/>
        <p:txBody>
          <a:bodyPr/>
          <a:lstStyle/>
          <a:p>
            <a:r>
              <a:rPr lang="sv-SE" dirty="0"/>
              <a:t>Klicka här för att ändra mall för rubrikformat</a:t>
            </a:r>
          </a:p>
        </p:txBody>
      </p:sp>
      <p:sp>
        <p:nvSpPr>
          <p:cNvPr id="4" name="Platshållare för datum 3">
            <a:extLst>
              <a:ext uri="{FF2B5EF4-FFF2-40B4-BE49-F238E27FC236}">
                <a16:creationId xmlns:a16="http://schemas.microsoft.com/office/drawing/2014/main" id="{0976B228-402E-404C-A134-9A6A7E7BB343}"/>
              </a:ext>
            </a:extLst>
          </p:cNvPr>
          <p:cNvSpPr>
            <a:spLocks noGrp="1"/>
          </p:cNvSpPr>
          <p:nvPr>
            <p:ph type="dt" sz="half" idx="10"/>
          </p:nvPr>
        </p:nvSpPr>
        <p:spPr/>
        <p:txBody>
          <a:bodyPr/>
          <a:lstStyle/>
          <a:p>
            <a:fld id="{381B9D35-331A-49C9-9D6A-3913E05BE0E0}" type="datetime1">
              <a:rPr lang="sv-SE" smtClean="0"/>
              <a:t>2023-02-16</a:t>
            </a:fld>
            <a:endParaRPr lang="sv-SE" dirty="0"/>
          </a:p>
        </p:txBody>
      </p:sp>
      <p:sp>
        <p:nvSpPr>
          <p:cNvPr id="12" name="Platshållare för text 11">
            <a:extLst>
              <a:ext uri="{FF2B5EF4-FFF2-40B4-BE49-F238E27FC236}">
                <a16:creationId xmlns:a16="http://schemas.microsoft.com/office/drawing/2014/main" id="{6C8DAF90-B733-4FFC-85F7-CEEDED8E898A}"/>
              </a:ext>
            </a:extLst>
          </p:cNvPr>
          <p:cNvSpPr>
            <a:spLocks noGrp="1"/>
          </p:cNvSpPr>
          <p:nvPr>
            <p:ph type="body" sz="quarter" idx="13" hasCustomPrompt="1"/>
          </p:nvPr>
        </p:nvSpPr>
        <p:spPr>
          <a:xfrm>
            <a:off x="690564" y="1905002"/>
            <a:ext cx="3367086" cy="676273"/>
          </a:xfrm>
          <a:custGeom>
            <a:avLst/>
            <a:gdLst>
              <a:gd name="connsiteX0" fmla="*/ 0 w 3371850"/>
              <a:gd name="connsiteY0" fmla="*/ 0 h 720725"/>
              <a:gd name="connsiteX1" fmla="*/ 3371850 w 3371850"/>
              <a:gd name="connsiteY1" fmla="*/ 0 h 720725"/>
              <a:gd name="connsiteX2" fmla="*/ 3371850 w 3371850"/>
              <a:gd name="connsiteY2" fmla="*/ 720725 h 720725"/>
              <a:gd name="connsiteX3" fmla="*/ 0 w 3371850"/>
              <a:gd name="connsiteY3" fmla="*/ 720725 h 720725"/>
            </a:gdLst>
            <a:ahLst/>
            <a:cxnLst>
              <a:cxn ang="0">
                <a:pos x="connsiteX0" y="connsiteY0"/>
              </a:cxn>
              <a:cxn ang="0">
                <a:pos x="connsiteX1" y="connsiteY1"/>
              </a:cxn>
              <a:cxn ang="0">
                <a:pos x="connsiteX2" y="connsiteY2"/>
              </a:cxn>
              <a:cxn ang="0">
                <a:pos x="connsiteX3" y="connsiteY3"/>
              </a:cxn>
            </a:cxnLst>
            <a:rect l="l" t="t" r="r" b="b"/>
            <a:pathLst>
              <a:path w="3371850" h="720725">
                <a:moveTo>
                  <a:pt x="0" y="0"/>
                </a:moveTo>
                <a:lnTo>
                  <a:pt x="3371850" y="0"/>
                </a:lnTo>
                <a:lnTo>
                  <a:pt x="3371850" y="720725"/>
                </a:lnTo>
                <a:lnTo>
                  <a:pt x="0" y="720725"/>
                </a:lnTo>
                <a:close/>
              </a:path>
            </a:pathLst>
          </a:custGeom>
          <a:solidFill>
            <a:schemeClr val="accent1"/>
          </a:solidFill>
        </p:spPr>
        <p:txBody>
          <a:bodyPr wrap="square" lIns="180000" rIns="180000" anchor="ctr">
            <a:noAutofit/>
          </a:bodyPr>
          <a:lstStyle>
            <a:lvl1pPr marL="0" indent="0">
              <a:buNone/>
              <a:defRPr b="1">
                <a:solidFill>
                  <a:schemeClr val="bg1"/>
                </a:solidFill>
              </a:defRPr>
            </a:lvl1pPr>
          </a:lstStyle>
          <a:p>
            <a:pPr lvl="0"/>
            <a:r>
              <a:rPr lang="sv-SE" dirty="0"/>
              <a:t>Rubrik</a:t>
            </a:r>
          </a:p>
        </p:txBody>
      </p:sp>
      <p:sp>
        <p:nvSpPr>
          <p:cNvPr id="14" name="Platshållare för text 13">
            <a:extLst>
              <a:ext uri="{FF2B5EF4-FFF2-40B4-BE49-F238E27FC236}">
                <a16:creationId xmlns:a16="http://schemas.microsoft.com/office/drawing/2014/main" id="{7AA1F10C-2C67-4F10-9366-9C58DB0DCF65}"/>
              </a:ext>
            </a:extLst>
          </p:cNvPr>
          <p:cNvSpPr>
            <a:spLocks noGrp="1"/>
          </p:cNvSpPr>
          <p:nvPr>
            <p:ph type="body" sz="quarter" idx="14" hasCustomPrompt="1"/>
          </p:nvPr>
        </p:nvSpPr>
        <p:spPr>
          <a:xfrm>
            <a:off x="690564" y="2580642"/>
            <a:ext cx="3367086" cy="2806698"/>
          </a:xfrm>
          <a:custGeom>
            <a:avLst/>
            <a:gdLst>
              <a:gd name="connsiteX0" fmla="*/ 0 w 3371850"/>
              <a:gd name="connsiteY0" fmla="*/ 0 h 720725"/>
              <a:gd name="connsiteX1" fmla="*/ 3371850 w 3371850"/>
              <a:gd name="connsiteY1" fmla="*/ 0 h 720725"/>
              <a:gd name="connsiteX2" fmla="*/ 3371850 w 3371850"/>
              <a:gd name="connsiteY2" fmla="*/ 720725 h 720725"/>
              <a:gd name="connsiteX3" fmla="*/ 0 w 3371850"/>
              <a:gd name="connsiteY3" fmla="*/ 720725 h 720725"/>
            </a:gdLst>
            <a:ahLst/>
            <a:cxnLst>
              <a:cxn ang="0">
                <a:pos x="connsiteX0" y="connsiteY0"/>
              </a:cxn>
              <a:cxn ang="0">
                <a:pos x="connsiteX1" y="connsiteY1"/>
              </a:cxn>
              <a:cxn ang="0">
                <a:pos x="connsiteX2" y="connsiteY2"/>
              </a:cxn>
              <a:cxn ang="0">
                <a:pos x="connsiteX3" y="connsiteY3"/>
              </a:cxn>
            </a:cxnLst>
            <a:rect l="l" t="t" r="r" b="b"/>
            <a:pathLst>
              <a:path w="3371850" h="720725">
                <a:moveTo>
                  <a:pt x="0" y="0"/>
                </a:moveTo>
                <a:lnTo>
                  <a:pt x="3371850" y="0"/>
                </a:lnTo>
                <a:lnTo>
                  <a:pt x="3371850" y="720725"/>
                </a:lnTo>
                <a:lnTo>
                  <a:pt x="0" y="720725"/>
                </a:lnTo>
                <a:close/>
              </a:path>
            </a:pathLst>
          </a:custGeom>
          <a:solidFill>
            <a:srgbClr val="E5F2F9"/>
          </a:solidFill>
        </p:spPr>
        <p:txBody>
          <a:bodyPr wrap="square" lIns="180000" tIns="180000" rIns="180000" bIns="180000" anchor="t">
            <a:noAutofit/>
          </a:bodyPr>
          <a:lstStyle>
            <a:lvl1pPr marL="0" indent="0">
              <a:buNone/>
              <a:defRPr b="0">
                <a:solidFill>
                  <a:schemeClr val="tx1"/>
                </a:solidFill>
              </a:defRPr>
            </a:lvl1pPr>
          </a:lstStyle>
          <a:p>
            <a:pPr lvl="0"/>
            <a:r>
              <a:rPr lang="sv-SE" dirty="0"/>
              <a:t>Brödtext</a:t>
            </a:r>
          </a:p>
        </p:txBody>
      </p:sp>
      <p:sp>
        <p:nvSpPr>
          <p:cNvPr id="15" name="Platshållare för text 14">
            <a:extLst>
              <a:ext uri="{FF2B5EF4-FFF2-40B4-BE49-F238E27FC236}">
                <a16:creationId xmlns:a16="http://schemas.microsoft.com/office/drawing/2014/main" id="{8A99E8BD-617F-4300-A4A2-9E5B65185F35}"/>
              </a:ext>
            </a:extLst>
          </p:cNvPr>
          <p:cNvSpPr>
            <a:spLocks noGrp="1"/>
          </p:cNvSpPr>
          <p:nvPr>
            <p:ph type="body" sz="quarter" idx="15" hasCustomPrompt="1"/>
          </p:nvPr>
        </p:nvSpPr>
        <p:spPr>
          <a:xfrm>
            <a:off x="4412457" y="1905002"/>
            <a:ext cx="3367086" cy="676273"/>
          </a:xfrm>
          <a:custGeom>
            <a:avLst/>
            <a:gdLst>
              <a:gd name="connsiteX0" fmla="*/ 0 w 3371850"/>
              <a:gd name="connsiteY0" fmla="*/ 0 h 720725"/>
              <a:gd name="connsiteX1" fmla="*/ 3371850 w 3371850"/>
              <a:gd name="connsiteY1" fmla="*/ 0 h 720725"/>
              <a:gd name="connsiteX2" fmla="*/ 3371850 w 3371850"/>
              <a:gd name="connsiteY2" fmla="*/ 720725 h 720725"/>
              <a:gd name="connsiteX3" fmla="*/ 0 w 3371850"/>
              <a:gd name="connsiteY3" fmla="*/ 720725 h 720725"/>
            </a:gdLst>
            <a:ahLst/>
            <a:cxnLst>
              <a:cxn ang="0">
                <a:pos x="connsiteX0" y="connsiteY0"/>
              </a:cxn>
              <a:cxn ang="0">
                <a:pos x="connsiteX1" y="connsiteY1"/>
              </a:cxn>
              <a:cxn ang="0">
                <a:pos x="connsiteX2" y="connsiteY2"/>
              </a:cxn>
              <a:cxn ang="0">
                <a:pos x="connsiteX3" y="connsiteY3"/>
              </a:cxn>
            </a:cxnLst>
            <a:rect l="l" t="t" r="r" b="b"/>
            <a:pathLst>
              <a:path w="3371850" h="720725">
                <a:moveTo>
                  <a:pt x="0" y="0"/>
                </a:moveTo>
                <a:lnTo>
                  <a:pt x="3371850" y="0"/>
                </a:lnTo>
                <a:lnTo>
                  <a:pt x="3371850" y="720725"/>
                </a:lnTo>
                <a:lnTo>
                  <a:pt x="0" y="720725"/>
                </a:lnTo>
                <a:close/>
              </a:path>
            </a:pathLst>
          </a:custGeom>
          <a:solidFill>
            <a:schemeClr val="accent1"/>
          </a:solidFill>
        </p:spPr>
        <p:txBody>
          <a:bodyPr wrap="square" lIns="180000" rIns="180000" anchor="ctr">
            <a:noAutofit/>
          </a:bodyPr>
          <a:lstStyle>
            <a:lvl1pPr marL="0" indent="0">
              <a:buNone/>
              <a:defRPr b="1">
                <a:solidFill>
                  <a:schemeClr val="bg1"/>
                </a:solidFill>
              </a:defRPr>
            </a:lvl1pPr>
          </a:lstStyle>
          <a:p>
            <a:pPr lvl="0"/>
            <a:r>
              <a:rPr lang="sv-SE" dirty="0"/>
              <a:t>Rubrik</a:t>
            </a:r>
          </a:p>
        </p:txBody>
      </p:sp>
      <p:sp>
        <p:nvSpPr>
          <p:cNvPr id="16" name="Platshållare för text 15">
            <a:extLst>
              <a:ext uri="{FF2B5EF4-FFF2-40B4-BE49-F238E27FC236}">
                <a16:creationId xmlns:a16="http://schemas.microsoft.com/office/drawing/2014/main" id="{63D604BC-42B6-48EA-B7D1-69B3CC594134}"/>
              </a:ext>
            </a:extLst>
          </p:cNvPr>
          <p:cNvSpPr>
            <a:spLocks noGrp="1"/>
          </p:cNvSpPr>
          <p:nvPr>
            <p:ph type="body" sz="quarter" idx="16" hasCustomPrompt="1"/>
          </p:nvPr>
        </p:nvSpPr>
        <p:spPr>
          <a:xfrm>
            <a:off x="4412457" y="2580642"/>
            <a:ext cx="3367086" cy="2806698"/>
          </a:xfrm>
          <a:custGeom>
            <a:avLst/>
            <a:gdLst>
              <a:gd name="connsiteX0" fmla="*/ 0 w 3371850"/>
              <a:gd name="connsiteY0" fmla="*/ 0 h 720725"/>
              <a:gd name="connsiteX1" fmla="*/ 3371850 w 3371850"/>
              <a:gd name="connsiteY1" fmla="*/ 0 h 720725"/>
              <a:gd name="connsiteX2" fmla="*/ 3371850 w 3371850"/>
              <a:gd name="connsiteY2" fmla="*/ 720725 h 720725"/>
              <a:gd name="connsiteX3" fmla="*/ 0 w 3371850"/>
              <a:gd name="connsiteY3" fmla="*/ 720725 h 720725"/>
            </a:gdLst>
            <a:ahLst/>
            <a:cxnLst>
              <a:cxn ang="0">
                <a:pos x="connsiteX0" y="connsiteY0"/>
              </a:cxn>
              <a:cxn ang="0">
                <a:pos x="connsiteX1" y="connsiteY1"/>
              </a:cxn>
              <a:cxn ang="0">
                <a:pos x="connsiteX2" y="connsiteY2"/>
              </a:cxn>
              <a:cxn ang="0">
                <a:pos x="connsiteX3" y="connsiteY3"/>
              </a:cxn>
            </a:cxnLst>
            <a:rect l="l" t="t" r="r" b="b"/>
            <a:pathLst>
              <a:path w="3371850" h="720725">
                <a:moveTo>
                  <a:pt x="0" y="0"/>
                </a:moveTo>
                <a:lnTo>
                  <a:pt x="3371850" y="0"/>
                </a:lnTo>
                <a:lnTo>
                  <a:pt x="3371850" y="720725"/>
                </a:lnTo>
                <a:lnTo>
                  <a:pt x="0" y="720725"/>
                </a:lnTo>
                <a:close/>
              </a:path>
            </a:pathLst>
          </a:custGeom>
          <a:solidFill>
            <a:srgbClr val="E5F2F9"/>
          </a:solidFill>
        </p:spPr>
        <p:txBody>
          <a:bodyPr wrap="square" lIns="180000" tIns="180000" rIns="180000" bIns="180000" anchor="t">
            <a:noAutofit/>
          </a:bodyPr>
          <a:lstStyle>
            <a:lvl1pPr marL="0" indent="0">
              <a:buNone/>
              <a:defRPr b="0">
                <a:solidFill>
                  <a:schemeClr val="tx1"/>
                </a:solidFill>
              </a:defRPr>
            </a:lvl1pPr>
          </a:lstStyle>
          <a:p>
            <a:pPr lvl="0"/>
            <a:r>
              <a:rPr lang="sv-SE" dirty="0"/>
              <a:t>Brödtext</a:t>
            </a:r>
          </a:p>
        </p:txBody>
      </p:sp>
      <p:sp>
        <p:nvSpPr>
          <p:cNvPr id="17" name="Platshållare för text 16">
            <a:extLst>
              <a:ext uri="{FF2B5EF4-FFF2-40B4-BE49-F238E27FC236}">
                <a16:creationId xmlns:a16="http://schemas.microsoft.com/office/drawing/2014/main" id="{B1793143-7DB8-4AC5-9A8C-AB8620C0B129}"/>
              </a:ext>
            </a:extLst>
          </p:cNvPr>
          <p:cNvSpPr>
            <a:spLocks noGrp="1"/>
          </p:cNvSpPr>
          <p:nvPr>
            <p:ph type="body" sz="quarter" idx="17" hasCustomPrompt="1"/>
          </p:nvPr>
        </p:nvSpPr>
        <p:spPr>
          <a:xfrm>
            <a:off x="8134350" y="1905002"/>
            <a:ext cx="3367086" cy="676273"/>
          </a:xfrm>
          <a:custGeom>
            <a:avLst/>
            <a:gdLst>
              <a:gd name="connsiteX0" fmla="*/ 0 w 3371850"/>
              <a:gd name="connsiteY0" fmla="*/ 0 h 720725"/>
              <a:gd name="connsiteX1" fmla="*/ 3371850 w 3371850"/>
              <a:gd name="connsiteY1" fmla="*/ 0 h 720725"/>
              <a:gd name="connsiteX2" fmla="*/ 3371850 w 3371850"/>
              <a:gd name="connsiteY2" fmla="*/ 720725 h 720725"/>
              <a:gd name="connsiteX3" fmla="*/ 0 w 3371850"/>
              <a:gd name="connsiteY3" fmla="*/ 720725 h 720725"/>
            </a:gdLst>
            <a:ahLst/>
            <a:cxnLst>
              <a:cxn ang="0">
                <a:pos x="connsiteX0" y="connsiteY0"/>
              </a:cxn>
              <a:cxn ang="0">
                <a:pos x="connsiteX1" y="connsiteY1"/>
              </a:cxn>
              <a:cxn ang="0">
                <a:pos x="connsiteX2" y="connsiteY2"/>
              </a:cxn>
              <a:cxn ang="0">
                <a:pos x="connsiteX3" y="connsiteY3"/>
              </a:cxn>
            </a:cxnLst>
            <a:rect l="l" t="t" r="r" b="b"/>
            <a:pathLst>
              <a:path w="3371850" h="720725">
                <a:moveTo>
                  <a:pt x="0" y="0"/>
                </a:moveTo>
                <a:lnTo>
                  <a:pt x="3371850" y="0"/>
                </a:lnTo>
                <a:lnTo>
                  <a:pt x="3371850" y="720725"/>
                </a:lnTo>
                <a:lnTo>
                  <a:pt x="0" y="720725"/>
                </a:lnTo>
                <a:close/>
              </a:path>
            </a:pathLst>
          </a:custGeom>
          <a:solidFill>
            <a:schemeClr val="accent1"/>
          </a:solidFill>
        </p:spPr>
        <p:txBody>
          <a:bodyPr wrap="square" lIns="180000" rIns="180000" anchor="ctr">
            <a:noAutofit/>
          </a:bodyPr>
          <a:lstStyle>
            <a:lvl1pPr marL="0" indent="0">
              <a:buNone/>
              <a:defRPr b="1">
                <a:solidFill>
                  <a:schemeClr val="bg1"/>
                </a:solidFill>
              </a:defRPr>
            </a:lvl1pPr>
          </a:lstStyle>
          <a:p>
            <a:pPr lvl="0"/>
            <a:r>
              <a:rPr lang="sv-SE" dirty="0"/>
              <a:t>Rubrik</a:t>
            </a:r>
          </a:p>
        </p:txBody>
      </p:sp>
      <p:sp>
        <p:nvSpPr>
          <p:cNvPr id="18" name="Platshållare för text 17">
            <a:extLst>
              <a:ext uri="{FF2B5EF4-FFF2-40B4-BE49-F238E27FC236}">
                <a16:creationId xmlns:a16="http://schemas.microsoft.com/office/drawing/2014/main" id="{E0D291EB-C215-4B27-98F4-32398C6491D6}"/>
              </a:ext>
            </a:extLst>
          </p:cNvPr>
          <p:cNvSpPr>
            <a:spLocks noGrp="1"/>
          </p:cNvSpPr>
          <p:nvPr>
            <p:ph type="body" sz="quarter" idx="18" hasCustomPrompt="1"/>
          </p:nvPr>
        </p:nvSpPr>
        <p:spPr>
          <a:xfrm>
            <a:off x="8134350" y="2580642"/>
            <a:ext cx="3367086" cy="2806698"/>
          </a:xfrm>
          <a:custGeom>
            <a:avLst/>
            <a:gdLst>
              <a:gd name="connsiteX0" fmla="*/ 0 w 3371850"/>
              <a:gd name="connsiteY0" fmla="*/ 0 h 720725"/>
              <a:gd name="connsiteX1" fmla="*/ 3371850 w 3371850"/>
              <a:gd name="connsiteY1" fmla="*/ 0 h 720725"/>
              <a:gd name="connsiteX2" fmla="*/ 3371850 w 3371850"/>
              <a:gd name="connsiteY2" fmla="*/ 720725 h 720725"/>
              <a:gd name="connsiteX3" fmla="*/ 0 w 3371850"/>
              <a:gd name="connsiteY3" fmla="*/ 720725 h 720725"/>
            </a:gdLst>
            <a:ahLst/>
            <a:cxnLst>
              <a:cxn ang="0">
                <a:pos x="connsiteX0" y="connsiteY0"/>
              </a:cxn>
              <a:cxn ang="0">
                <a:pos x="connsiteX1" y="connsiteY1"/>
              </a:cxn>
              <a:cxn ang="0">
                <a:pos x="connsiteX2" y="connsiteY2"/>
              </a:cxn>
              <a:cxn ang="0">
                <a:pos x="connsiteX3" y="connsiteY3"/>
              </a:cxn>
            </a:cxnLst>
            <a:rect l="l" t="t" r="r" b="b"/>
            <a:pathLst>
              <a:path w="3371850" h="720725">
                <a:moveTo>
                  <a:pt x="0" y="0"/>
                </a:moveTo>
                <a:lnTo>
                  <a:pt x="3371850" y="0"/>
                </a:lnTo>
                <a:lnTo>
                  <a:pt x="3371850" y="720725"/>
                </a:lnTo>
                <a:lnTo>
                  <a:pt x="0" y="720725"/>
                </a:lnTo>
                <a:close/>
              </a:path>
            </a:pathLst>
          </a:custGeom>
          <a:solidFill>
            <a:srgbClr val="E5F2F9"/>
          </a:solidFill>
        </p:spPr>
        <p:txBody>
          <a:bodyPr wrap="square" lIns="180000" tIns="180000" rIns="180000" bIns="180000" anchor="t">
            <a:noAutofit/>
          </a:bodyPr>
          <a:lstStyle>
            <a:lvl1pPr marL="0" indent="0">
              <a:buNone/>
              <a:defRPr b="0">
                <a:solidFill>
                  <a:schemeClr val="tx1"/>
                </a:solidFill>
              </a:defRPr>
            </a:lvl1pPr>
          </a:lstStyle>
          <a:p>
            <a:pPr lvl="0"/>
            <a:r>
              <a:rPr lang="sv-SE" dirty="0"/>
              <a:t>Brödtext</a:t>
            </a:r>
          </a:p>
        </p:txBody>
      </p:sp>
      <p:sp>
        <p:nvSpPr>
          <p:cNvPr id="3" name="Platshållare för bildnummer 2">
            <a:extLst>
              <a:ext uri="{FF2B5EF4-FFF2-40B4-BE49-F238E27FC236}">
                <a16:creationId xmlns:a16="http://schemas.microsoft.com/office/drawing/2014/main" id="{ABB68E84-1982-4D04-B3AD-70C339FBCE72}"/>
              </a:ext>
            </a:extLst>
          </p:cNvPr>
          <p:cNvSpPr>
            <a:spLocks noGrp="1"/>
          </p:cNvSpPr>
          <p:nvPr>
            <p:ph type="sldNum" sz="quarter" idx="19"/>
          </p:nvPr>
        </p:nvSpPr>
        <p:spPr/>
        <p:txBody>
          <a:bodyPr/>
          <a:lstStyle/>
          <a:p>
            <a:fld id="{1530FA24-EA69-48AB-999F-0B3AF33E8E8C}" type="slidenum">
              <a:rPr lang="sv-SE" smtClean="0"/>
              <a:pPr/>
              <a:t>‹#›</a:t>
            </a:fld>
            <a:endParaRPr lang="sv-SE" dirty="0"/>
          </a:p>
        </p:txBody>
      </p:sp>
    </p:spTree>
    <p:extLst>
      <p:ext uri="{BB962C8B-B14F-4D97-AF65-F5344CB8AC3E}">
        <p14:creationId xmlns:p14="http://schemas.microsoft.com/office/powerpoint/2010/main" val="8393062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Cita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D6EA362-9137-45DF-BEE4-B691A8719BDE}"/>
              </a:ext>
            </a:extLst>
          </p:cNvPr>
          <p:cNvSpPr>
            <a:spLocks noGrp="1"/>
          </p:cNvSpPr>
          <p:nvPr>
            <p:ph type="title" hasCustomPrompt="1"/>
          </p:nvPr>
        </p:nvSpPr>
        <p:spPr>
          <a:xfrm>
            <a:off x="1204913" y="1078706"/>
            <a:ext cx="9782175" cy="2852737"/>
          </a:xfrm>
        </p:spPr>
        <p:txBody>
          <a:bodyPr anchor="b"/>
          <a:lstStyle>
            <a:lvl1pPr algn="ctr">
              <a:defRPr sz="4000" i="1">
                <a:solidFill>
                  <a:schemeClr val="accent1"/>
                </a:solidFill>
              </a:defRPr>
            </a:lvl1pPr>
          </a:lstStyle>
          <a:p>
            <a:r>
              <a:rPr lang="sv-SE" dirty="0"/>
              <a:t>”Citat”</a:t>
            </a:r>
          </a:p>
        </p:txBody>
      </p:sp>
      <p:sp>
        <p:nvSpPr>
          <p:cNvPr id="3" name="Platshållare för text 2">
            <a:extLst>
              <a:ext uri="{FF2B5EF4-FFF2-40B4-BE49-F238E27FC236}">
                <a16:creationId xmlns:a16="http://schemas.microsoft.com/office/drawing/2014/main" id="{81D78077-8D23-4A9C-AD57-B41C92D6A8D4}"/>
              </a:ext>
            </a:extLst>
          </p:cNvPr>
          <p:cNvSpPr>
            <a:spLocks noGrp="1"/>
          </p:cNvSpPr>
          <p:nvPr>
            <p:ph type="body" idx="1" hasCustomPrompt="1"/>
          </p:nvPr>
        </p:nvSpPr>
        <p:spPr>
          <a:xfrm>
            <a:off x="1204912" y="4179888"/>
            <a:ext cx="9782175" cy="1500187"/>
          </a:xfrm>
        </p:spPr>
        <p:txBody>
          <a:bodyPr/>
          <a:lstStyle>
            <a:lvl1pPr marL="0" indent="0" algn="ctr">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Förnamn Efternamn</a:t>
            </a:r>
          </a:p>
        </p:txBody>
      </p:sp>
      <p:sp>
        <p:nvSpPr>
          <p:cNvPr id="4" name="Platshållare för datum 3">
            <a:extLst>
              <a:ext uri="{FF2B5EF4-FFF2-40B4-BE49-F238E27FC236}">
                <a16:creationId xmlns:a16="http://schemas.microsoft.com/office/drawing/2014/main" id="{15FD365D-8709-4288-B31C-9EDA4CFD9EE3}"/>
              </a:ext>
            </a:extLst>
          </p:cNvPr>
          <p:cNvSpPr>
            <a:spLocks noGrp="1"/>
          </p:cNvSpPr>
          <p:nvPr>
            <p:ph type="dt" sz="half" idx="10"/>
          </p:nvPr>
        </p:nvSpPr>
        <p:spPr/>
        <p:txBody>
          <a:bodyPr/>
          <a:lstStyle>
            <a:lvl1pPr>
              <a:defRPr>
                <a:solidFill>
                  <a:schemeClr val="tx1"/>
                </a:solidFill>
              </a:defRPr>
            </a:lvl1pPr>
          </a:lstStyle>
          <a:p>
            <a:fld id="{1D1C7A1C-D259-4AC9-8E3F-20BEC7F25005}" type="datetime1">
              <a:rPr lang="sv-SE" smtClean="0"/>
              <a:t>2023-02-16</a:t>
            </a:fld>
            <a:endParaRPr lang="sv-SE" dirty="0"/>
          </a:p>
        </p:txBody>
      </p:sp>
      <p:sp>
        <p:nvSpPr>
          <p:cNvPr id="6" name="Platshållare för bildnummer 5">
            <a:extLst>
              <a:ext uri="{FF2B5EF4-FFF2-40B4-BE49-F238E27FC236}">
                <a16:creationId xmlns:a16="http://schemas.microsoft.com/office/drawing/2014/main" id="{78937F60-866A-4795-B191-917D0EEF530F}"/>
              </a:ext>
            </a:extLst>
          </p:cNvPr>
          <p:cNvSpPr>
            <a:spLocks noGrp="1"/>
          </p:cNvSpPr>
          <p:nvPr>
            <p:ph type="sldNum" sz="quarter" idx="12"/>
          </p:nvPr>
        </p:nvSpPr>
        <p:spPr/>
        <p:txBody>
          <a:bodyPr/>
          <a:lstStyle/>
          <a:p>
            <a:fld id="{1530FA24-EA69-48AB-999F-0B3AF33E8E8C}" type="slidenum">
              <a:rPr lang="sv-SE" smtClean="0"/>
              <a:pPr/>
              <a:t>‹#›</a:t>
            </a:fld>
            <a:endParaRPr lang="sv-SE" dirty="0"/>
          </a:p>
        </p:txBody>
      </p:sp>
    </p:spTree>
    <p:extLst>
      <p:ext uri="{BB962C8B-B14F-4D97-AF65-F5344CB8AC3E}">
        <p14:creationId xmlns:p14="http://schemas.microsoft.com/office/powerpoint/2010/main" val="7693999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5571902-9019-4326-9DA4-70B9743B49ED}"/>
              </a:ext>
            </a:extLst>
          </p:cNvPr>
          <p:cNvSpPr>
            <a:spLocks noGrp="1"/>
          </p:cNvSpPr>
          <p:nvPr>
            <p:ph type="title"/>
          </p:nvPr>
        </p:nvSpPr>
        <p:spPr/>
        <p:txBody>
          <a:bodyPr/>
          <a:lstStyle/>
          <a:p>
            <a:r>
              <a:rPr lang="sv-SE" dirty="0"/>
              <a:t>Klicka här för att ändra mall för rubrikformat</a:t>
            </a:r>
          </a:p>
        </p:txBody>
      </p:sp>
      <p:sp>
        <p:nvSpPr>
          <p:cNvPr id="3" name="Platshållare för datum 2">
            <a:extLst>
              <a:ext uri="{FF2B5EF4-FFF2-40B4-BE49-F238E27FC236}">
                <a16:creationId xmlns:a16="http://schemas.microsoft.com/office/drawing/2014/main" id="{4B906970-3E04-4D0D-B628-981C4A918A6F}"/>
              </a:ext>
            </a:extLst>
          </p:cNvPr>
          <p:cNvSpPr>
            <a:spLocks noGrp="1"/>
          </p:cNvSpPr>
          <p:nvPr>
            <p:ph type="dt" sz="half" idx="10"/>
          </p:nvPr>
        </p:nvSpPr>
        <p:spPr/>
        <p:txBody>
          <a:bodyPr/>
          <a:lstStyle/>
          <a:p>
            <a:fld id="{1BC9C3A1-2214-468C-A435-98B360586B3A}" type="datetime1">
              <a:rPr lang="sv-SE" smtClean="0"/>
              <a:t>2023-02-16</a:t>
            </a:fld>
            <a:endParaRPr lang="sv-SE" dirty="0"/>
          </a:p>
        </p:txBody>
      </p:sp>
      <p:sp>
        <p:nvSpPr>
          <p:cNvPr id="5" name="Platshållare för bildnummer 4">
            <a:extLst>
              <a:ext uri="{FF2B5EF4-FFF2-40B4-BE49-F238E27FC236}">
                <a16:creationId xmlns:a16="http://schemas.microsoft.com/office/drawing/2014/main" id="{998E9730-66CC-45EC-9536-C497FFB9EEBD}"/>
              </a:ext>
            </a:extLst>
          </p:cNvPr>
          <p:cNvSpPr>
            <a:spLocks noGrp="1"/>
          </p:cNvSpPr>
          <p:nvPr>
            <p:ph type="sldNum" sz="quarter" idx="12"/>
          </p:nvPr>
        </p:nvSpPr>
        <p:spPr/>
        <p:txBody>
          <a:bodyPr/>
          <a:lstStyle/>
          <a:p>
            <a:fld id="{1530FA24-EA69-48AB-999F-0B3AF33E8E8C}" type="slidenum">
              <a:rPr lang="sv-SE" smtClean="0"/>
              <a:pPr/>
              <a:t>‹#›</a:t>
            </a:fld>
            <a:endParaRPr lang="sv-SE" dirty="0"/>
          </a:p>
        </p:txBody>
      </p:sp>
    </p:spTree>
    <p:extLst>
      <p:ext uri="{BB962C8B-B14F-4D97-AF65-F5344CB8AC3E}">
        <p14:creationId xmlns:p14="http://schemas.microsoft.com/office/powerpoint/2010/main" val="35321233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EF0C26C3-B13E-495A-A6E4-2EC4E724A264}"/>
              </a:ext>
            </a:extLst>
          </p:cNvPr>
          <p:cNvSpPr>
            <a:spLocks noGrp="1"/>
          </p:cNvSpPr>
          <p:nvPr>
            <p:ph type="dt" sz="half" idx="10"/>
          </p:nvPr>
        </p:nvSpPr>
        <p:spPr/>
        <p:txBody>
          <a:bodyPr/>
          <a:lstStyle/>
          <a:p>
            <a:fld id="{5178597E-D89F-42AF-8EA0-33B21A34047C}" type="datetime1">
              <a:rPr lang="sv-SE" smtClean="0"/>
              <a:t>2023-02-16</a:t>
            </a:fld>
            <a:endParaRPr lang="sv-SE" dirty="0"/>
          </a:p>
        </p:txBody>
      </p:sp>
      <p:sp>
        <p:nvSpPr>
          <p:cNvPr id="4" name="Platshållare för bildnummer 3">
            <a:extLst>
              <a:ext uri="{FF2B5EF4-FFF2-40B4-BE49-F238E27FC236}">
                <a16:creationId xmlns:a16="http://schemas.microsoft.com/office/drawing/2014/main" id="{3D736764-8F89-4D77-9DE9-F1EAD190A99B}"/>
              </a:ext>
            </a:extLst>
          </p:cNvPr>
          <p:cNvSpPr>
            <a:spLocks noGrp="1"/>
          </p:cNvSpPr>
          <p:nvPr>
            <p:ph type="sldNum" sz="quarter" idx="12"/>
          </p:nvPr>
        </p:nvSpPr>
        <p:spPr/>
        <p:txBody>
          <a:bodyPr/>
          <a:lstStyle/>
          <a:p>
            <a:fld id="{1530FA24-EA69-48AB-999F-0B3AF33E8E8C}" type="slidenum">
              <a:rPr lang="sv-SE" smtClean="0"/>
              <a:pPr/>
              <a:t>‹#›</a:t>
            </a:fld>
            <a:endParaRPr lang="sv-SE" dirty="0"/>
          </a:p>
        </p:txBody>
      </p:sp>
    </p:spTree>
    <p:extLst>
      <p:ext uri="{BB962C8B-B14F-4D97-AF65-F5344CB8AC3E}">
        <p14:creationId xmlns:p14="http://schemas.microsoft.com/office/powerpoint/2010/main" val="250737699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Avslut">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258EC79-F416-4E3D-A67E-4A13E8004581}"/>
              </a:ext>
            </a:extLst>
          </p:cNvPr>
          <p:cNvSpPr>
            <a:spLocks noGrp="1"/>
          </p:cNvSpPr>
          <p:nvPr>
            <p:ph type="ctrTitle"/>
          </p:nvPr>
        </p:nvSpPr>
        <p:spPr>
          <a:xfrm>
            <a:off x="676275" y="2005965"/>
            <a:ext cx="10823575" cy="2419092"/>
          </a:xfrm>
        </p:spPr>
        <p:txBody>
          <a:bodyPr anchor="t"/>
          <a:lstStyle>
            <a:lvl1pPr algn="ctr">
              <a:defRPr sz="5000" b="1">
                <a:solidFill>
                  <a:schemeClr val="bg1"/>
                </a:solidFill>
              </a:defRPr>
            </a:lvl1pPr>
          </a:lstStyle>
          <a:p>
            <a:r>
              <a:rPr lang="sv-SE" dirty="0"/>
              <a:t>Klicka här för att ändra mall för rubrikformat</a:t>
            </a:r>
          </a:p>
        </p:txBody>
      </p:sp>
      <p:sp>
        <p:nvSpPr>
          <p:cNvPr id="4" name="Platshållare för datum 3">
            <a:extLst>
              <a:ext uri="{FF2B5EF4-FFF2-40B4-BE49-F238E27FC236}">
                <a16:creationId xmlns:a16="http://schemas.microsoft.com/office/drawing/2014/main" id="{9964F6B1-10EC-43D7-8A6F-B43A304B5901}"/>
              </a:ext>
            </a:extLst>
          </p:cNvPr>
          <p:cNvSpPr>
            <a:spLocks noGrp="1"/>
          </p:cNvSpPr>
          <p:nvPr>
            <p:ph type="dt" sz="half" idx="10"/>
          </p:nvPr>
        </p:nvSpPr>
        <p:spPr/>
        <p:txBody>
          <a:bodyPr/>
          <a:lstStyle>
            <a:lvl1pPr>
              <a:defRPr>
                <a:solidFill>
                  <a:schemeClr val="bg1"/>
                </a:solidFill>
              </a:defRPr>
            </a:lvl1pPr>
          </a:lstStyle>
          <a:p>
            <a:fld id="{7653A3AE-4E81-423E-B4CC-349497AE646E}" type="datetime1">
              <a:rPr lang="sv-SE" smtClean="0"/>
              <a:t>2023-02-16</a:t>
            </a:fld>
            <a:endParaRPr lang="sv-SE" dirty="0"/>
          </a:p>
        </p:txBody>
      </p:sp>
      <p:sp>
        <p:nvSpPr>
          <p:cNvPr id="5" name="Platshållare för sidfot 4">
            <a:extLst>
              <a:ext uri="{FF2B5EF4-FFF2-40B4-BE49-F238E27FC236}">
                <a16:creationId xmlns:a16="http://schemas.microsoft.com/office/drawing/2014/main" id="{637ACD31-1B3B-4C51-AAAF-B74C576BADD5}"/>
              </a:ext>
            </a:extLst>
          </p:cNvPr>
          <p:cNvSpPr>
            <a:spLocks noGrp="1"/>
          </p:cNvSpPr>
          <p:nvPr>
            <p:ph type="ftr" sz="quarter" idx="11"/>
          </p:nvPr>
        </p:nvSpPr>
        <p:spPr>
          <a:xfrm>
            <a:off x="7756357" y="206960"/>
            <a:ext cx="4114800" cy="250241"/>
          </a:xfrm>
          <a:prstGeom prst="rect">
            <a:avLst/>
          </a:prstGeom>
        </p:spPr>
        <p:txBody>
          <a:bodyPr/>
          <a:lstStyle>
            <a:lvl1pPr>
              <a:defRPr>
                <a:solidFill>
                  <a:schemeClr val="bg1"/>
                </a:solidFill>
              </a:defRPr>
            </a:lvl1pPr>
          </a:lstStyle>
          <a:p>
            <a:r>
              <a:rPr lang="sv-SE" dirty="0"/>
              <a:t>Ange förvaltning som du önskar</a:t>
            </a:r>
          </a:p>
        </p:txBody>
      </p:sp>
      <p:grpSp>
        <p:nvGrpSpPr>
          <p:cNvPr id="7" name="Grupp 6">
            <a:extLst>
              <a:ext uri="{FF2B5EF4-FFF2-40B4-BE49-F238E27FC236}">
                <a16:creationId xmlns:a16="http://schemas.microsoft.com/office/drawing/2014/main" id="{645532E1-156E-44CD-8BC0-F0699272F806}"/>
              </a:ext>
            </a:extLst>
          </p:cNvPr>
          <p:cNvGrpSpPr/>
          <p:nvPr userDrawn="1"/>
        </p:nvGrpSpPr>
        <p:grpSpPr>
          <a:xfrm>
            <a:off x="276224" y="5972873"/>
            <a:ext cx="11610975" cy="635085"/>
            <a:chOff x="276224" y="5972873"/>
            <a:chExt cx="11610975" cy="635085"/>
          </a:xfrm>
        </p:grpSpPr>
        <p:pic>
          <p:nvPicPr>
            <p:cNvPr id="8" name="Bild 7">
              <a:extLst>
                <a:ext uri="{FF2B5EF4-FFF2-40B4-BE49-F238E27FC236}">
                  <a16:creationId xmlns:a16="http://schemas.microsoft.com/office/drawing/2014/main" id="{C4DB3386-209C-4789-A580-26CAC132EBA1}"/>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276224" y="5972873"/>
              <a:ext cx="11610975" cy="165190"/>
            </a:xfrm>
            <a:prstGeom prst="rect">
              <a:avLst/>
            </a:prstGeom>
          </p:spPr>
        </p:pic>
        <p:grpSp>
          <p:nvGrpSpPr>
            <p:cNvPr id="9" name="Bild 7">
              <a:extLst>
                <a:ext uri="{FF2B5EF4-FFF2-40B4-BE49-F238E27FC236}">
                  <a16:creationId xmlns:a16="http://schemas.microsoft.com/office/drawing/2014/main" id="{658EF493-3610-41E8-9226-C7E131027122}"/>
                </a:ext>
              </a:extLst>
            </p:cNvPr>
            <p:cNvGrpSpPr/>
            <p:nvPr userDrawn="1"/>
          </p:nvGrpSpPr>
          <p:grpSpPr>
            <a:xfrm>
              <a:off x="10331566" y="6187753"/>
              <a:ext cx="1228230" cy="389397"/>
              <a:chOff x="10331566" y="6187753"/>
              <a:chExt cx="1228230" cy="389397"/>
            </a:xfrm>
            <a:solidFill>
              <a:schemeClr val="bg1"/>
            </a:solidFill>
          </p:grpSpPr>
          <p:sp>
            <p:nvSpPr>
              <p:cNvPr id="26" name="Frihandsfigur: Form 25">
                <a:extLst>
                  <a:ext uri="{FF2B5EF4-FFF2-40B4-BE49-F238E27FC236}">
                    <a16:creationId xmlns:a16="http://schemas.microsoft.com/office/drawing/2014/main" id="{1622FAA5-748B-454F-8FB4-5333B356D873}"/>
                  </a:ext>
                </a:extLst>
              </p:cNvPr>
              <p:cNvSpPr/>
              <p:nvPr/>
            </p:nvSpPr>
            <p:spPr>
              <a:xfrm>
                <a:off x="10331566" y="6237594"/>
                <a:ext cx="47357" cy="156133"/>
              </a:xfrm>
              <a:custGeom>
                <a:avLst/>
                <a:gdLst>
                  <a:gd name="connsiteX0" fmla="*/ 2137 w 47357"/>
                  <a:gd name="connsiteY0" fmla="*/ 155158 h 156133"/>
                  <a:gd name="connsiteX1" fmla="*/ 603 w 47357"/>
                  <a:gd name="connsiteY1" fmla="*/ 155158 h 156133"/>
                  <a:gd name="connsiteX2" fmla="*/ -1570 w 47357"/>
                  <a:gd name="connsiteY2" fmla="*/ 145061 h 156133"/>
                  <a:gd name="connsiteX3" fmla="*/ 19137 w 47357"/>
                  <a:gd name="connsiteY3" fmla="*/ 111508 h 156133"/>
                  <a:gd name="connsiteX4" fmla="*/ 19137 w 47357"/>
                  <a:gd name="connsiteY4" fmla="*/ 56864 h 156133"/>
                  <a:gd name="connsiteX5" fmla="*/ 18753 w 47357"/>
                  <a:gd name="connsiteY5" fmla="*/ -975 h 156133"/>
                  <a:gd name="connsiteX6" fmla="*/ 32175 w 47357"/>
                  <a:gd name="connsiteY6" fmla="*/ -975 h 156133"/>
                  <a:gd name="connsiteX7" fmla="*/ 45788 w 47357"/>
                  <a:gd name="connsiteY7" fmla="*/ -975 h 156133"/>
                  <a:gd name="connsiteX8" fmla="*/ 44893 w 47357"/>
                  <a:gd name="connsiteY8" fmla="*/ 62296 h 156133"/>
                  <a:gd name="connsiteX9" fmla="*/ 45596 w 47357"/>
                  <a:gd name="connsiteY9" fmla="*/ 110804 h 156133"/>
                  <a:gd name="connsiteX10" fmla="*/ 2456 w 47357"/>
                  <a:gd name="connsiteY10" fmla="*/ 155158 h 156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7357" h="156133">
                    <a:moveTo>
                      <a:pt x="2137" y="155158"/>
                    </a:moveTo>
                    <a:lnTo>
                      <a:pt x="603" y="155158"/>
                    </a:lnTo>
                    <a:lnTo>
                      <a:pt x="-1570" y="145061"/>
                    </a:lnTo>
                    <a:cubicBezTo>
                      <a:pt x="20415" y="144677"/>
                      <a:pt x="18945" y="126846"/>
                      <a:pt x="19137" y="111508"/>
                    </a:cubicBezTo>
                    <a:cubicBezTo>
                      <a:pt x="19520" y="92909"/>
                      <a:pt x="19137" y="75654"/>
                      <a:pt x="19137" y="56864"/>
                    </a:cubicBezTo>
                    <a:cubicBezTo>
                      <a:pt x="19137" y="35071"/>
                      <a:pt x="18753" y="14683"/>
                      <a:pt x="18753" y="-975"/>
                    </a:cubicBezTo>
                    <a:cubicBezTo>
                      <a:pt x="22716" y="-975"/>
                      <a:pt x="27446" y="-975"/>
                      <a:pt x="32175" y="-975"/>
                    </a:cubicBezTo>
                    <a:cubicBezTo>
                      <a:pt x="36904" y="-975"/>
                      <a:pt x="41761" y="-975"/>
                      <a:pt x="45788" y="-975"/>
                    </a:cubicBezTo>
                    <a:cubicBezTo>
                      <a:pt x="45788" y="16345"/>
                      <a:pt x="44893" y="38650"/>
                      <a:pt x="44893" y="62296"/>
                    </a:cubicBezTo>
                    <a:cubicBezTo>
                      <a:pt x="44893" y="70029"/>
                      <a:pt x="45404" y="98853"/>
                      <a:pt x="45596" y="110804"/>
                    </a:cubicBezTo>
                    <a:cubicBezTo>
                      <a:pt x="45596" y="136369"/>
                      <a:pt x="30513" y="155158"/>
                      <a:pt x="2456" y="155158"/>
                    </a:cubicBezTo>
                  </a:path>
                </a:pathLst>
              </a:custGeom>
              <a:grpFill/>
              <a:ln w="6363" cap="flat">
                <a:noFill/>
                <a:prstDash val="solid"/>
                <a:miter/>
              </a:ln>
            </p:spPr>
            <p:txBody>
              <a:bodyPr rtlCol="0" anchor="ctr"/>
              <a:lstStyle/>
              <a:p>
                <a:endParaRPr lang="sv-SE" dirty="0">
                  <a:solidFill>
                    <a:schemeClr val="bg1"/>
                  </a:solidFill>
                </a:endParaRPr>
              </a:p>
            </p:txBody>
          </p:sp>
          <p:sp>
            <p:nvSpPr>
              <p:cNvPr id="27" name="Frihandsfigur: Form 26">
                <a:extLst>
                  <a:ext uri="{FF2B5EF4-FFF2-40B4-BE49-F238E27FC236}">
                    <a16:creationId xmlns:a16="http://schemas.microsoft.com/office/drawing/2014/main" id="{555D7A21-F0CB-4C1B-8955-BCF7E49DD501}"/>
                  </a:ext>
                </a:extLst>
              </p:cNvPr>
              <p:cNvSpPr/>
              <p:nvPr/>
            </p:nvSpPr>
            <p:spPr>
              <a:xfrm>
                <a:off x="10398864" y="6187753"/>
                <a:ext cx="149613" cy="183030"/>
              </a:xfrm>
              <a:custGeom>
                <a:avLst/>
                <a:gdLst>
                  <a:gd name="connsiteX0" fmla="*/ 54032 w 149613"/>
                  <a:gd name="connsiteY0" fmla="*/ 26497 h 183030"/>
                  <a:gd name="connsiteX1" fmla="*/ 40803 w 149613"/>
                  <a:gd name="connsiteY1" fmla="*/ 12251 h 183030"/>
                  <a:gd name="connsiteX2" fmla="*/ 55055 w 149613"/>
                  <a:gd name="connsiteY2" fmla="*/ -965 h 183030"/>
                  <a:gd name="connsiteX3" fmla="*/ 68284 w 149613"/>
                  <a:gd name="connsiteY3" fmla="*/ 12820 h 183030"/>
                  <a:gd name="connsiteX4" fmla="*/ 54096 w 149613"/>
                  <a:gd name="connsiteY4" fmla="*/ 26497 h 183030"/>
                  <a:gd name="connsiteX5" fmla="*/ 54032 w 149613"/>
                  <a:gd name="connsiteY5" fmla="*/ 26497 h 183030"/>
                  <a:gd name="connsiteX6" fmla="*/ 92378 w 149613"/>
                  <a:gd name="connsiteY6" fmla="*/ 26497 h 183030"/>
                  <a:gd name="connsiteX7" fmla="*/ 79149 w 149613"/>
                  <a:gd name="connsiteY7" fmla="*/ 12251 h 183030"/>
                  <a:gd name="connsiteX8" fmla="*/ 93401 w 149613"/>
                  <a:gd name="connsiteY8" fmla="*/ -965 h 183030"/>
                  <a:gd name="connsiteX9" fmla="*/ 106630 w 149613"/>
                  <a:gd name="connsiteY9" fmla="*/ 12820 h 183030"/>
                  <a:gd name="connsiteX10" fmla="*/ 92442 w 149613"/>
                  <a:gd name="connsiteY10" fmla="*/ 26497 h 183030"/>
                  <a:gd name="connsiteX11" fmla="*/ 92378 w 149613"/>
                  <a:gd name="connsiteY11" fmla="*/ 26497 h 183030"/>
                  <a:gd name="connsiteX12" fmla="*/ 73205 w 149613"/>
                  <a:gd name="connsiteY12" fmla="*/ 56279 h 183030"/>
                  <a:gd name="connsiteX13" fmla="*/ 27957 w 149613"/>
                  <a:gd name="connsiteY13" fmla="*/ 114502 h 183030"/>
                  <a:gd name="connsiteX14" fmla="*/ 73205 w 149613"/>
                  <a:gd name="connsiteY14" fmla="*/ 172533 h 183030"/>
                  <a:gd name="connsiteX15" fmla="*/ 118453 w 149613"/>
                  <a:gd name="connsiteY15" fmla="*/ 114502 h 183030"/>
                  <a:gd name="connsiteX16" fmla="*/ 73205 w 149613"/>
                  <a:gd name="connsiteY16" fmla="*/ 56279 h 183030"/>
                  <a:gd name="connsiteX17" fmla="*/ 73205 w 149613"/>
                  <a:gd name="connsiteY17" fmla="*/ 182055 h 183030"/>
                  <a:gd name="connsiteX18" fmla="*/ -1570 w 149613"/>
                  <a:gd name="connsiteY18" fmla="*/ 114502 h 183030"/>
                  <a:gd name="connsiteX19" fmla="*/ 73205 w 149613"/>
                  <a:gd name="connsiteY19" fmla="*/ 46501 h 183030"/>
                  <a:gd name="connsiteX20" fmla="*/ 148044 w 149613"/>
                  <a:gd name="connsiteY20" fmla="*/ 114502 h 183030"/>
                  <a:gd name="connsiteX21" fmla="*/ 73205 w 149613"/>
                  <a:gd name="connsiteY21" fmla="*/ 182055 h 183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49613" h="183030">
                    <a:moveTo>
                      <a:pt x="54032" y="26497"/>
                    </a:moveTo>
                    <a:cubicBezTo>
                      <a:pt x="46427" y="26216"/>
                      <a:pt x="40547" y="19837"/>
                      <a:pt x="40803" y="12251"/>
                    </a:cubicBezTo>
                    <a:cubicBezTo>
                      <a:pt x="41122" y="4672"/>
                      <a:pt x="47449" y="-1247"/>
                      <a:pt x="55055" y="-965"/>
                    </a:cubicBezTo>
                    <a:cubicBezTo>
                      <a:pt x="62468" y="-690"/>
                      <a:pt x="68284" y="5407"/>
                      <a:pt x="68284" y="12820"/>
                    </a:cubicBezTo>
                    <a:cubicBezTo>
                      <a:pt x="68156" y="20515"/>
                      <a:pt x="61765" y="26638"/>
                      <a:pt x="54096" y="26497"/>
                    </a:cubicBezTo>
                    <a:cubicBezTo>
                      <a:pt x="54096" y="26497"/>
                      <a:pt x="54032" y="26497"/>
                      <a:pt x="54032" y="26497"/>
                    </a:cubicBezTo>
                    <a:moveTo>
                      <a:pt x="92378" y="26497"/>
                    </a:moveTo>
                    <a:cubicBezTo>
                      <a:pt x="84773" y="26216"/>
                      <a:pt x="78893" y="19837"/>
                      <a:pt x="79149" y="12251"/>
                    </a:cubicBezTo>
                    <a:cubicBezTo>
                      <a:pt x="79468" y="4672"/>
                      <a:pt x="85795" y="-1247"/>
                      <a:pt x="93401" y="-965"/>
                    </a:cubicBezTo>
                    <a:cubicBezTo>
                      <a:pt x="100814" y="-690"/>
                      <a:pt x="106630" y="5407"/>
                      <a:pt x="106630" y="12820"/>
                    </a:cubicBezTo>
                    <a:cubicBezTo>
                      <a:pt x="106502" y="20515"/>
                      <a:pt x="100111" y="26638"/>
                      <a:pt x="92442" y="26497"/>
                    </a:cubicBezTo>
                    <a:cubicBezTo>
                      <a:pt x="92442" y="26497"/>
                      <a:pt x="92378" y="26497"/>
                      <a:pt x="92378" y="26497"/>
                    </a:cubicBezTo>
                    <a:moveTo>
                      <a:pt x="73205" y="56279"/>
                    </a:moveTo>
                    <a:cubicBezTo>
                      <a:pt x="51923" y="56279"/>
                      <a:pt x="27957" y="77178"/>
                      <a:pt x="27957" y="114502"/>
                    </a:cubicBezTo>
                    <a:cubicBezTo>
                      <a:pt x="27957" y="151825"/>
                      <a:pt x="51795" y="172533"/>
                      <a:pt x="73205" y="172533"/>
                    </a:cubicBezTo>
                    <a:cubicBezTo>
                      <a:pt x="94615" y="172533"/>
                      <a:pt x="118453" y="152337"/>
                      <a:pt x="118453" y="114502"/>
                    </a:cubicBezTo>
                    <a:cubicBezTo>
                      <a:pt x="118453" y="76667"/>
                      <a:pt x="94871" y="56279"/>
                      <a:pt x="73205" y="56279"/>
                    </a:cubicBezTo>
                    <a:moveTo>
                      <a:pt x="73205" y="182055"/>
                    </a:moveTo>
                    <a:cubicBezTo>
                      <a:pt x="29234" y="182055"/>
                      <a:pt x="-1570" y="153231"/>
                      <a:pt x="-1570" y="114502"/>
                    </a:cubicBezTo>
                    <a:cubicBezTo>
                      <a:pt x="-1570" y="75772"/>
                      <a:pt x="29234" y="46501"/>
                      <a:pt x="73205" y="46501"/>
                    </a:cubicBezTo>
                    <a:cubicBezTo>
                      <a:pt x="117175" y="46501"/>
                      <a:pt x="148044" y="75900"/>
                      <a:pt x="148044" y="114502"/>
                    </a:cubicBezTo>
                    <a:cubicBezTo>
                      <a:pt x="148044" y="153104"/>
                      <a:pt x="117367" y="182055"/>
                      <a:pt x="73205" y="182055"/>
                    </a:cubicBezTo>
                  </a:path>
                </a:pathLst>
              </a:custGeom>
              <a:grpFill/>
              <a:ln w="6363" cap="flat">
                <a:noFill/>
                <a:prstDash val="solid"/>
                <a:miter/>
              </a:ln>
            </p:spPr>
            <p:txBody>
              <a:bodyPr rtlCol="0" anchor="ctr"/>
              <a:lstStyle/>
              <a:p>
                <a:endParaRPr lang="sv-SE" dirty="0">
                  <a:solidFill>
                    <a:schemeClr val="bg1"/>
                  </a:solidFill>
                </a:endParaRPr>
              </a:p>
            </p:txBody>
          </p:sp>
          <p:sp>
            <p:nvSpPr>
              <p:cNvPr id="28" name="Frihandsfigur: Form 27">
                <a:extLst>
                  <a:ext uri="{FF2B5EF4-FFF2-40B4-BE49-F238E27FC236}">
                    <a16:creationId xmlns:a16="http://schemas.microsoft.com/office/drawing/2014/main" id="{395CE7FA-DF40-49A8-86C5-D5E94CBE9844}"/>
                  </a:ext>
                </a:extLst>
              </p:cNvPr>
              <p:cNvSpPr/>
              <p:nvPr/>
            </p:nvSpPr>
            <p:spPr>
              <a:xfrm>
                <a:off x="10569569" y="6237594"/>
                <a:ext cx="118681" cy="131591"/>
              </a:xfrm>
              <a:custGeom>
                <a:avLst/>
                <a:gdLst>
                  <a:gd name="connsiteX0" fmla="*/ 116664 w 118681"/>
                  <a:gd name="connsiteY0" fmla="*/ 130617 h 131591"/>
                  <a:gd name="connsiteX1" fmla="*/ 105736 w 118681"/>
                  <a:gd name="connsiteY1" fmla="*/ 130617 h 131591"/>
                  <a:gd name="connsiteX2" fmla="*/ 96085 w 118681"/>
                  <a:gd name="connsiteY2" fmla="*/ 130617 h 131591"/>
                  <a:gd name="connsiteX3" fmla="*/ 45404 w 118681"/>
                  <a:gd name="connsiteY3" fmla="*/ 70924 h 131591"/>
                  <a:gd name="connsiteX4" fmla="*/ 10445 w 118681"/>
                  <a:gd name="connsiteY4" fmla="*/ 31811 h 131591"/>
                  <a:gd name="connsiteX5" fmla="*/ 10445 w 118681"/>
                  <a:gd name="connsiteY5" fmla="*/ 64086 h 131591"/>
                  <a:gd name="connsiteX6" fmla="*/ 11212 w 118681"/>
                  <a:gd name="connsiteY6" fmla="*/ 129019 h 131591"/>
                  <a:gd name="connsiteX7" fmla="*/ 4821 w 118681"/>
                  <a:gd name="connsiteY7" fmla="*/ 129019 h 131591"/>
                  <a:gd name="connsiteX8" fmla="*/ -1570 w 118681"/>
                  <a:gd name="connsiteY8" fmla="*/ 129019 h 131591"/>
                  <a:gd name="connsiteX9" fmla="*/ -1570 w 118681"/>
                  <a:gd name="connsiteY9" fmla="*/ 64278 h 131591"/>
                  <a:gd name="connsiteX10" fmla="*/ -1570 w 118681"/>
                  <a:gd name="connsiteY10" fmla="*/ -975 h 131591"/>
                  <a:gd name="connsiteX11" fmla="*/ 9294 w 118681"/>
                  <a:gd name="connsiteY11" fmla="*/ -975 h 131591"/>
                  <a:gd name="connsiteX12" fmla="*/ 19009 w 118681"/>
                  <a:gd name="connsiteY12" fmla="*/ -975 h 131591"/>
                  <a:gd name="connsiteX13" fmla="*/ 66047 w 118681"/>
                  <a:gd name="connsiteY13" fmla="*/ 55266 h 131591"/>
                  <a:gd name="connsiteX14" fmla="*/ 104393 w 118681"/>
                  <a:gd name="connsiteY14" fmla="*/ 98726 h 131591"/>
                  <a:gd name="connsiteX15" fmla="*/ 104393 w 118681"/>
                  <a:gd name="connsiteY15" fmla="*/ 64278 h 131591"/>
                  <a:gd name="connsiteX16" fmla="*/ 103882 w 118681"/>
                  <a:gd name="connsiteY16" fmla="*/ -975 h 131591"/>
                  <a:gd name="connsiteX17" fmla="*/ 110273 w 118681"/>
                  <a:gd name="connsiteY17" fmla="*/ -975 h 131591"/>
                  <a:gd name="connsiteX18" fmla="*/ 117111 w 118681"/>
                  <a:gd name="connsiteY18" fmla="*/ -975 h 131591"/>
                  <a:gd name="connsiteX19" fmla="*/ 117111 w 118681"/>
                  <a:gd name="connsiteY19" fmla="*/ 64086 h 131591"/>
                  <a:gd name="connsiteX20" fmla="*/ 117111 w 118681"/>
                  <a:gd name="connsiteY20" fmla="*/ 130617 h 131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8681" h="131591">
                    <a:moveTo>
                      <a:pt x="116664" y="130617"/>
                    </a:moveTo>
                    <a:cubicBezTo>
                      <a:pt x="112510" y="130617"/>
                      <a:pt x="108995" y="130617"/>
                      <a:pt x="105736" y="130617"/>
                    </a:cubicBezTo>
                    <a:cubicBezTo>
                      <a:pt x="102476" y="130617"/>
                      <a:pt x="99345" y="130617"/>
                      <a:pt x="96085" y="130617"/>
                    </a:cubicBezTo>
                    <a:cubicBezTo>
                      <a:pt x="84709" y="118730"/>
                      <a:pt x="70521" y="100707"/>
                      <a:pt x="45404" y="70924"/>
                    </a:cubicBezTo>
                    <a:cubicBezTo>
                      <a:pt x="26231" y="48748"/>
                      <a:pt x="18562" y="40119"/>
                      <a:pt x="10445" y="31811"/>
                    </a:cubicBezTo>
                    <a:cubicBezTo>
                      <a:pt x="10445" y="35454"/>
                      <a:pt x="10445" y="57375"/>
                      <a:pt x="10445" y="64086"/>
                    </a:cubicBezTo>
                    <a:cubicBezTo>
                      <a:pt x="10445" y="78338"/>
                      <a:pt x="10828" y="111124"/>
                      <a:pt x="11212" y="129019"/>
                    </a:cubicBezTo>
                    <a:cubicBezTo>
                      <a:pt x="9678" y="129019"/>
                      <a:pt x="7122" y="129019"/>
                      <a:pt x="4821" y="129019"/>
                    </a:cubicBezTo>
                    <a:cubicBezTo>
                      <a:pt x="2520" y="129019"/>
                      <a:pt x="-100" y="129019"/>
                      <a:pt x="-1570" y="129019"/>
                    </a:cubicBezTo>
                    <a:cubicBezTo>
                      <a:pt x="-1570" y="112402"/>
                      <a:pt x="-1570" y="79424"/>
                      <a:pt x="-1570" y="64278"/>
                    </a:cubicBezTo>
                    <a:cubicBezTo>
                      <a:pt x="-1570" y="49131"/>
                      <a:pt x="-1570" y="15578"/>
                      <a:pt x="-1570" y="-975"/>
                    </a:cubicBezTo>
                    <a:lnTo>
                      <a:pt x="9294" y="-975"/>
                    </a:lnTo>
                    <a:lnTo>
                      <a:pt x="19009" y="-975"/>
                    </a:lnTo>
                    <a:cubicBezTo>
                      <a:pt x="32558" y="15450"/>
                      <a:pt x="38182" y="22480"/>
                      <a:pt x="66047" y="55266"/>
                    </a:cubicBezTo>
                    <a:cubicBezTo>
                      <a:pt x="86243" y="78849"/>
                      <a:pt x="93848" y="87733"/>
                      <a:pt x="104393" y="98726"/>
                    </a:cubicBezTo>
                    <a:cubicBezTo>
                      <a:pt x="104393" y="93868"/>
                      <a:pt x="104393" y="71691"/>
                      <a:pt x="104393" y="64278"/>
                    </a:cubicBezTo>
                    <a:cubicBezTo>
                      <a:pt x="104393" y="49834"/>
                      <a:pt x="104393" y="12382"/>
                      <a:pt x="103882" y="-975"/>
                    </a:cubicBezTo>
                    <a:lnTo>
                      <a:pt x="110273" y="-975"/>
                    </a:lnTo>
                    <a:lnTo>
                      <a:pt x="117111" y="-975"/>
                    </a:lnTo>
                    <a:cubicBezTo>
                      <a:pt x="117111" y="14491"/>
                      <a:pt x="117111" y="48620"/>
                      <a:pt x="117111" y="64086"/>
                    </a:cubicBezTo>
                    <a:cubicBezTo>
                      <a:pt x="117111" y="79552"/>
                      <a:pt x="117111" y="114575"/>
                      <a:pt x="117111" y="130617"/>
                    </a:cubicBezTo>
                  </a:path>
                </a:pathLst>
              </a:custGeom>
              <a:grpFill/>
              <a:ln w="6363" cap="flat">
                <a:noFill/>
                <a:prstDash val="solid"/>
                <a:miter/>
              </a:ln>
            </p:spPr>
            <p:txBody>
              <a:bodyPr rtlCol="0" anchor="ctr"/>
              <a:lstStyle/>
              <a:p>
                <a:endParaRPr lang="sv-SE" dirty="0">
                  <a:solidFill>
                    <a:schemeClr val="bg1"/>
                  </a:solidFill>
                </a:endParaRPr>
              </a:p>
            </p:txBody>
          </p:sp>
          <p:sp>
            <p:nvSpPr>
              <p:cNvPr id="29" name="Frihandsfigur: Form 28">
                <a:extLst>
                  <a:ext uri="{FF2B5EF4-FFF2-40B4-BE49-F238E27FC236}">
                    <a16:creationId xmlns:a16="http://schemas.microsoft.com/office/drawing/2014/main" id="{CB1E8A3A-9781-484E-A8EC-E9273C25CFA8}"/>
                  </a:ext>
                </a:extLst>
              </p:cNvPr>
              <p:cNvSpPr/>
              <p:nvPr/>
            </p:nvSpPr>
            <p:spPr>
              <a:xfrm>
                <a:off x="10717905" y="6237530"/>
                <a:ext cx="114974" cy="130249"/>
              </a:xfrm>
              <a:custGeom>
                <a:avLst/>
                <a:gdLst>
                  <a:gd name="connsiteX0" fmla="*/ 113214 w 114974"/>
                  <a:gd name="connsiteY0" fmla="*/ 129275 h 130249"/>
                  <a:gd name="connsiteX1" fmla="*/ 96596 w 114974"/>
                  <a:gd name="connsiteY1" fmla="*/ 129275 h 130249"/>
                  <a:gd name="connsiteX2" fmla="*/ 78446 w 114974"/>
                  <a:gd name="connsiteY2" fmla="*/ 129275 h 130249"/>
                  <a:gd name="connsiteX3" fmla="*/ 52882 w 114974"/>
                  <a:gd name="connsiteY3" fmla="*/ 98214 h 130249"/>
                  <a:gd name="connsiteX4" fmla="*/ 31791 w 114974"/>
                  <a:gd name="connsiteY4" fmla="*/ 73928 h 130249"/>
                  <a:gd name="connsiteX5" fmla="*/ 24953 w 114974"/>
                  <a:gd name="connsiteY5" fmla="*/ 80319 h 130249"/>
                  <a:gd name="connsiteX6" fmla="*/ 25464 w 114974"/>
                  <a:gd name="connsiteY6" fmla="*/ 129019 h 130249"/>
                  <a:gd name="connsiteX7" fmla="*/ 12107 w 114974"/>
                  <a:gd name="connsiteY7" fmla="*/ 129019 h 130249"/>
                  <a:gd name="connsiteX8" fmla="*/ -1570 w 114974"/>
                  <a:gd name="connsiteY8" fmla="*/ 129019 h 130249"/>
                  <a:gd name="connsiteX9" fmla="*/ -1058 w 114974"/>
                  <a:gd name="connsiteY9" fmla="*/ 62488 h 130249"/>
                  <a:gd name="connsiteX10" fmla="*/ -1570 w 114974"/>
                  <a:gd name="connsiteY10" fmla="*/ -975 h 130249"/>
                  <a:gd name="connsiteX11" fmla="*/ 11724 w 114974"/>
                  <a:gd name="connsiteY11" fmla="*/ -975 h 130249"/>
                  <a:gd name="connsiteX12" fmla="*/ 25464 w 114974"/>
                  <a:gd name="connsiteY12" fmla="*/ -975 h 130249"/>
                  <a:gd name="connsiteX13" fmla="*/ 24953 w 114974"/>
                  <a:gd name="connsiteY13" fmla="*/ 62488 h 130249"/>
                  <a:gd name="connsiteX14" fmla="*/ 54863 w 114974"/>
                  <a:gd name="connsiteY14" fmla="*/ 33473 h 130249"/>
                  <a:gd name="connsiteX15" fmla="*/ 88544 w 114974"/>
                  <a:gd name="connsiteY15" fmla="*/ -975 h 130249"/>
                  <a:gd name="connsiteX16" fmla="*/ 98003 w 114974"/>
                  <a:gd name="connsiteY16" fmla="*/ -975 h 130249"/>
                  <a:gd name="connsiteX17" fmla="*/ 107334 w 114974"/>
                  <a:gd name="connsiteY17" fmla="*/ -975 h 130249"/>
                  <a:gd name="connsiteX18" fmla="*/ 49047 w 114974"/>
                  <a:gd name="connsiteY18" fmla="*/ 56544 h 130249"/>
                  <a:gd name="connsiteX19" fmla="*/ 72694 w 114974"/>
                  <a:gd name="connsiteY19" fmla="*/ 83387 h 130249"/>
                  <a:gd name="connsiteX20" fmla="*/ 113405 w 114974"/>
                  <a:gd name="connsiteY20" fmla="*/ 129019 h 130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4974" h="130249">
                    <a:moveTo>
                      <a:pt x="113214" y="129275"/>
                    </a:moveTo>
                    <a:cubicBezTo>
                      <a:pt x="108739" y="129275"/>
                      <a:pt x="102796" y="129275"/>
                      <a:pt x="96596" y="129275"/>
                    </a:cubicBezTo>
                    <a:cubicBezTo>
                      <a:pt x="90397" y="129275"/>
                      <a:pt x="83814" y="129275"/>
                      <a:pt x="78446" y="129275"/>
                    </a:cubicBezTo>
                    <a:cubicBezTo>
                      <a:pt x="69434" y="118410"/>
                      <a:pt x="63874" y="111188"/>
                      <a:pt x="52882" y="98214"/>
                    </a:cubicBezTo>
                    <a:cubicBezTo>
                      <a:pt x="43295" y="87094"/>
                      <a:pt x="31791" y="73928"/>
                      <a:pt x="31791" y="73928"/>
                    </a:cubicBezTo>
                    <a:lnTo>
                      <a:pt x="24953" y="80319"/>
                    </a:lnTo>
                    <a:cubicBezTo>
                      <a:pt x="24953" y="103391"/>
                      <a:pt x="24953" y="114384"/>
                      <a:pt x="25464" y="129019"/>
                    </a:cubicBezTo>
                    <a:cubicBezTo>
                      <a:pt x="21119" y="129019"/>
                      <a:pt x="16644" y="129019"/>
                      <a:pt x="12107" y="129019"/>
                    </a:cubicBezTo>
                    <a:cubicBezTo>
                      <a:pt x="7570" y="129019"/>
                      <a:pt x="2904" y="129019"/>
                      <a:pt x="-1570" y="129019"/>
                    </a:cubicBezTo>
                    <a:cubicBezTo>
                      <a:pt x="-1570" y="107162"/>
                      <a:pt x="-1058" y="79233"/>
                      <a:pt x="-1058" y="62488"/>
                    </a:cubicBezTo>
                    <a:cubicBezTo>
                      <a:pt x="-1058" y="45744"/>
                      <a:pt x="-1570" y="10401"/>
                      <a:pt x="-1570" y="-975"/>
                    </a:cubicBezTo>
                    <a:cubicBezTo>
                      <a:pt x="2648" y="-975"/>
                      <a:pt x="7186" y="-975"/>
                      <a:pt x="11724" y="-975"/>
                    </a:cubicBezTo>
                    <a:cubicBezTo>
                      <a:pt x="16261" y="-975"/>
                      <a:pt x="20927" y="-975"/>
                      <a:pt x="25464" y="-975"/>
                    </a:cubicBezTo>
                    <a:cubicBezTo>
                      <a:pt x="25464" y="12702"/>
                      <a:pt x="24953" y="41398"/>
                      <a:pt x="24953" y="62488"/>
                    </a:cubicBezTo>
                    <a:cubicBezTo>
                      <a:pt x="37735" y="50601"/>
                      <a:pt x="45085" y="43315"/>
                      <a:pt x="54863" y="33473"/>
                    </a:cubicBezTo>
                    <a:cubicBezTo>
                      <a:pt x="61254" y="27082"/>
                      <a:pt x="79916" y="7909"/>
                      <a:pt x="88544" y="-975"/>
                    </a:cubicBezTo>
                    <a:cubicBezTo>
                      <a:pt x="92059" y="-975"/>
                      <a:pt x="94935" y="-975"/>
                      <a:pt x="98003" y="-975"/>
                    </a:cubicBezTo>
                    <a:cubicBezTo>
                      <a:pt x="101071" y="-975"/>
                      <a:pt x="103882" y="-975"/>
                      <a:pt x="107334" y="-975"/>
                    </a:cubicBezTo>
                    <a:cubicBezTo>
                      <a:pt x="87138" y="18198"/>
                      <a:pt x="68348" y="36860"/>
                      <a:pt x="49047" y="56544"/>
                    </a:cubicBezTo>
                    <a:lnTo>
                      <a:pt x="72694" y="83387"/>
                    </a:lnTo>
                    <a:cubicBezTo>
                      <a:pt x="85476" y="97959"/>
                      <a:pt x="97044" y="110932"/>
                      <a:pt x="113405" y="129019"/>
                    </a:cubicBezTo>
                  </a:path>
                </a:pathLst>
              </a:custGeom>
              <a:grpFill/>
              <a:ln w="6363" cap="flat">
                <a:noFill/>
                <a:prstDash val="solid"/>
                <a:miter/>
              </a:ln>
            </p:spPr>
            <p:txBody>
              <a:bodyPr rtlCol="0" anchor="ctr"/>
              <a:lstStyle/>
              <a:p>
                <a:endParaRPr lang="sv-SE" dirty="0">
                  <a:solidFill>
                    <a:schemeClr val="bg1"/>
                  </a:solidFill>
                </a:endParaRPr>
              </a:p>
            </p:txBody>
          </p:sp>
          <p:sp>
            <p:nvSpPr>
              <p:cNvPr id="30" name="Frihandsfigur: Form 29">
                <a:extLst>
                  <a:ext uri="{FF2B5EF4-FFF2-40B4-BE49-F238E27FC236}">
                    <a16:creationId xmlns:a16="http://schemas.microsoft.com/office/drawing/2014/main" id="{23DBD1E6-8241-4705-BFB3-CD287171483B}"/>
                  </a:ext>
                </a:extLst>
              </p:cNvPr>
              <p:cNvSpPr/>
              <p:nvPr/>
            </p:nvSpPr>
            <p:spPr>
              <a:xfrm>
                <a:off x="10833455" y="6187753"/>
                <a:ext cx="149613" cy="183285"/>
              </a:xfrm>
              <a:custGeom>
                <a:avLst/>
                <a:gdLst>
                  <a:gd name="connsiteX0" fmla="*/ 54032 w 149613"/>
                  <a:gd name="connsiteY0" fmla="*/ 26497 h 183285"/>
                  <a:gd name="connsiteX1" fmla="*/ 39396 w 149613"/>
                  <a:gd name="connsiteY1" fmla="*/ 13728 h 183285"/>
                  <a:gd name="connsiteX2" fmla="*/ 52178 w 149613"/>
                  <a:gd name="connsiteY2" fmla="*/ -921 h 183285"/>
                  <a:gd name="connsiteX3" fmla="*/ 54032 w 149613"/>
                  <a:gd name="connsiteY3" fmla="*/ -921 h 183285"/>
                  <a:gd name="connsiteX4" fmla="*/ 68668 w 149613"/>
                  <a:gd name="connsiteY4" fmla="*/ 11849 h 183285"/>
                  <a:gd name="connsiteX5" fmla="*/ 55885 w 149613"/>
                  <a:gd name="connsiteY5" fmla="*/ 26497 h 183285"/>
                  <a:gd name="connsiteX6" fmla="*/ 54032 w 149613"/>
                  <a:gd name="connsiteY6" fmla="*/ 26497 h 183285"/>
                  <a:gd name="connsiteX7" fmla="*/ 92378 w 149613"/>
                  <a:gd name="connsiteY7" fmla="*/ 26497 h 183285"/>
                  <a:gd name="connsiteX8" fmla="*/ 79149 w 149613"/>
                  <a:gd name="connsiteY8" fmla="*/ 12251 h 183285"/>
                  <a:gd name="connsiteX9" fmla="*/ 93401 w 149613"/>
                  <a:gd name="connsiteY9" fmla="*/ -965 h 183285"/>
                  <a:gd name="connsiteX10" fmla="*/ 106630 w 149613"/>
                  <a:gd name="connsiteY10" fmla="*/ 12820 h 183285"/>
                  <a:gd name="connsiteX11" fmla="*/ 92442 w 149613"/>
                  <a:gd name="connsiteY11" fmla="*/ 26497 h 183285"/>
                  <a:gd name="connsiteX12" fmla="*/ 92378 w 149613"/>
                  <a:gd name="connsiteY12" fmla="*/ 26497 h 183285"/>
                  <a:gd name="connsiteX13" fmla="*/ 73205 w 149613"/>
                  <a:gd name="connsiteY13" fmla="*/ 56279 h 183285"/>
                  <a:gd name="connsiteX14" fmla="*/ 27957 w 149613"/>
                  <a:gd name="connsiteY14" fmla="*/ 114502 h 183285"/>
                  <a:gd name="connsiteX15" fmla="*/ 73205 w 149613"/>
                  <a:gd name="connsiteY15" fmla="*/ 172533 h 183285"/>
                  <a:gd name="connsiteX16" fmla="*/ 118453 w 149613"/>
                  <a:gd name="connsiteY16" fmla="*/ 114502 h 183285"/>
                  <a:gd name="connsiteX17" fmla="*/ 73205 w 149613"/>
                  <a:gd name="connsiteY17" fmla="*/ 56535 h 183285"/>
                  <a:gd name="connsiteX18" fmla="*/ 73205 w 149613"/>
                  <a:gd name="connsiteY18" fmla="*/ 182311 h 183285"/>
                  <a:gd name="connsiteX19" fmla="*/ -1570 w 149613"/>
                  <a:gd name="connsiteY19" fmla="*/ 114757 h 183285"/>
                  <a:gd name="connsiteX20" fmla="*/ 73205 w 149613"/>
                  <a:gd name="connsiteY20" fmla="*/ 46756 h 183285"/>
                  <a:gd name="connsiteX21" fmla="*/ 148044 w 149613"/>
                  <a:gd name="connsiteY21" fmla="*/ 114757 h 183285"/>
                  <a:gd name="connsiteX22" fmla="*/ 73205 w 149613"/>
                  <a:gd name="connsiteY22" fmla="*/ 182311 h 183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9613" h="183285">
                    <a:moveTo>
                      <a:pt x="54032" y="26497"/>
                    </a:moveTo>
                    <a:cubicBezTo>
                      <a:pt x="46490" y="27015"/>
                      <a:pt x="39908" y="21295"/>
                      <a:pt x="39396" y="13728"/>
                    </a:cubicBezTo>
                    <a:cubicBezTo>
                      <a:pt x="38885" y="6154"/>
                      <a:pt x="44573" y="-403"/>
                      <a:pt x="52178" y="-921"/>
                    </a:cubicBezTo>
                    <a:cubicBezTo>
                      <a:pt x="52754" y="-965"/>
                      <a:pt x="53393" y="-965"/>
                      <a:pt x="54032" y="-921"/>
                    </a:cubicBezTo>
                    <a:cubicBezTo>
                      <a:pt x="61574" y="-1438"/>
                      <a:pt x="68156" y="4282"/>
                      <a:pt x="68668" y="11849"/>
                    </a:cubicBezTo>
                    <a:cubicBezTo>
                      <a:pt x="69179" y="19422"/>
                      <a:pt x="63490" y="25979"/>
                      <a:pt x="55885" y="26497"/>
                    </a:cubicBezTo>
                    <a:cubicBezTo>
                      <a:pt x="55310" y="26542"/>
                      <a:pt x="54671" y="26542"/>
                      <a:pt x="54032" y="26497"/>
                    </a:cubicBezTo>
                    <a:moveTo>
                      <a:pt x="92378" y="26497"/>
                    </a:moveTo>
                    <a:cubicBezTo>
                      <a:pt x="84773" y="26216"/>
                      <a:pt x="78893" y="19837"/>
                      <a:pt x="79149" y="12251"/>
                    </a:cubicBezTo>
                    <a:cubicBezTo>
                      <a:pt x="79468" y="4672"/>
                      <a:pt x="85795" y="-1247"/>
                      <a:pt x="93401" y="-965"/>
                    </a:cubicBezTo>
                    <a:cubicBezTo>
                      <a:pt x="100814" y="-690"/>
                      <a:pt x="106630" y="5407"/>
                      <a:pt x="106630" y="12820"/>
                    </a:cubicBezTo>
                    <a:cubicBezTo>
                      <a:pt x="106502" y="20515"/>
                      <a:pt x="100111" y="26638"/>
                      <a:pt x="92442" y="26497"/>
                    </a:cubicBezTo>
                    <a:cubicBezTo>
                      <a:pt x="92442" y="26497"/>
                      <a:pt x="92378" y="26497"/>
                      <a:pt x="92378" y="26497"/>
                    </a:cubicBezTo>
                    <a:moveTo>
                      <a:pt x="73205" y="56279"/>
                    </a:moveTo>
                    <a:cubicBezTo>
                      <a:pt x="51987" y="56279"/>
                      <a:pt x="27957" y="77178"/>
                      <a:pt x="27957" y="114502"/>
                    </a:cubicBezTo>
                    <a:cubicBezTo>
                      <a:pt x="27957" y="151825"/>
                      <a:pt x="51795" y="172533"/>
                      <a:pt x="73205" y="172533"/>
                    </a:cubicBezTo>
                    <a:cubicBezTo>
                      <a:pt x="94615" y="172533"/>
                      <a:pt x="118453" y="152337"/>
                      <a:pt x="118453" y="114502"/>
                    </a:cubicBezTo>
                    <a:cubicBezTo>
                      <a:pt x="118453" y="76667"/>
                      <a:pt x="94871" y="56535"/>
                      <a:pt x="73205" y="56535"/>
                    </a:cubicBezTo>
                    <a:moveTo>
                      <a:pt x="73205" y="182311"/>
                    </a:moveTo>
                    <a:cubicBezTo>
                      <a:pt x="29234" y="182311"/>
                      <a:pt x="-1570" y="153487"/>
                      <a:pt x="-1570" y="114757"/>
                    </a:cubicBezTo>
                    <a:cubicBezTo>
                      <a:pt x="-1570" y="76028"/>
                      <a:pt x="29234" y="46756"/>
                      <a:pt x="73205" y="46756"/>
                    </a:cubicBezTo>
                    <a:cubicBezTo>
                      <a:pt x="117175" y="46756"/>
                      <a:pt x="148044" y="76155"/>
                      <a:pt x="148044" y="114757"/>
                    </a:cubicBezTo>
                    <a:cubicBezTo>
                      <a:pt x="148044" y="153359"/>
                      <a:pt x="117367" y="182311"/>
                      <a:pt x="73205" y="182311"/>
                    </a:cubicBezTo>
                  </a:path>
                </a:pathLst>
              </a:custGeom>
              <a:grpFill/>
              <a:ln w="6363" cap="flat">
                <a:noFill/>
                <a:prstDash val="solid"/>
                <a:miter/>
              </a:ln>
            </p:spPr>
            <p:txBody>
              <a:bodyPr rtlCol="0" anchor="ctr"/>
              <a:lstStyle/>
              <a:p>
                <a:endParaRPr lang="sv-SE" dirty="0">
                  <a:solidFill>
                    <a:schemeClr val="bg1"/>
                  </a:solidFill>
                </a:endParaRPr>
              </a:p>
            </p:txBody>
          </p:sp>
          <p:sp>
            <p:nvSpPr>
              <p:cNvPr id="31" name="Frihandsfigur: Form 30">
                <a:extLst>
                  <a:ext uri="{FF2B5EF4-FFF2-40B4-BE49-F238E27FC236}">
                    <a16:creationId xmlns:a16="http://schemas.microsoft.com/office/drawing/2014/main" id="{DC8D5857-69C8-48E4-80BB-CAE2DD9C50C1}"/>
                  </a:ext>
                </a:extLst>
              </p:cNvPr>
              <p:cNvSpPr/>
              <p:nvPr/>
            </p:nvSpPr>
            <p:spPr>
              <a:xfrm>
                <a:off x="11007547" y="6237594"/>
                <a:ext cx="89602" cy="129994"/>
              </a:xfrm>
              <a:custGeom>
                <a:avLst/>
                <a:gdLst>
                  <a:gd name="connsiteX0" fmla="*/ 24952 w 89602"/>
                  <a:gd name="connsiteY0" fmla="*/ 9314 h 129994"/>
                  <a:gd name="connsiteX1" fmla="*/ 24952 w 89602"/>
                  <a:gd name="connsiteY1" fmla="*/ 39033 h 129994"/>
                  <a:gd name="connsiteX2" fmla="*/ 24952 w 89602"/>
                  <a:gd name="connsiteY2" fmla="*/ 59740 h 129994"/>
                  <a:gd name="connsiteX3" fmla="*/ 34092 w 89602"/>
                  <a:gd name="connsiteY3" fmla="*/ 59740 h 129994"/>
                  <a:gd name="connsiteX4" fmla="*/ 61318 w 89602"/>
                  <a:gd name="connsiteY4" fmla="*/ 34176 h 129994"/>
                  <a:gd name="connsiteX5" fmla="*/ 35753 w 89602"/>
                  <a:gd name="connsiteY5" fmla="*/ 9314 h 129994"/>
                  <a:gd name="connsiteX6" fmla="*/ 25464 w 89602"/>
                  <a:gd name="connsiteY6" fmla="*/ 9314 h 129994"/>
                  <a:gd name="connsiteX7" fmla="*/ 25464 w 89602"/>
                  <a:gd name="connsiteY7" fmla="*/ 129019 h 129994"/>
                  <a:gd name="connsiteX8" fmla="*/ 11723 w 89602"/>
                  <a:gd name="connsiteY8" fmla="*/ 129019 h 129994"/>
                  <a:gd name="connsiteX9" fmla="*/ -1570 w 89602"/>
                  <a:gd name="connsiteY9" fmla="*/ 129019 h 129994"/>
                  <a:gd name="connsiteX10" fmla="*/ -1059 w 89602"/>
                  <a:gd name="connsiteY10" fmla="*/ 62296 h 129994"/>
                  <a:gd name="connsiteX11" fmla="*/ -1570 w 89602"/>
                  <a:gd name="connsiteY11" fmla="*/ -975 h 129994"/>
                  <a:gd name="connsiteX12" fmla="*/ 18242 w 89602"/>
                  <a:gd name="connsiteY12" fmla="*/ -592 h 129994"/>
                  <a:gd name="connsiteX13" fmla="*/ 46171 w 89602"/>
                  <a:gd name="connsiteY13" fmla="*/ -975 h 129994"/>
                  <a:gd name="connsiteX14" fmla="*/ 88033 w 89602"/>
                  <a:gd name="connsiteY14" fmla="*/ 33984 h 129994"/>
                  <a:gd name="connsiteX15" fmla="*/ 55183 w 89602"/>
                  <a:gd name="connsiteY15" fmla="*/ 68624 h 129994"/>
                  <a:gd name="connsiteX16" fmla="*/ 30065 w 89602"/>
                  <a:gd name="connsiteY16" fmla="*/ 70029 h 129994"/>
                  <a:gd name="connsiteX17" fmla="*/ 24952 w 89602"/>
                  <a:gd name="connsiteY17" fmla="*/ 70029 h 129994"/>
                  <a:gd name="connsiteX18" fmla="*/ 25464 w 89602"/>
                  <a:gd name="connsiteY18" fmla="*/ 129019 h 129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9602" h="129994">
                    <a:moveTo>
                      <a:pt x="24952" y="9314"/>
                    </a:moveTo>
                    <a:cubicBezTo>
                      <a:pt x="24952" y="17431"/>
                      <a:pt x="24952" y="39033"/>
                      <a:pt x="24952" y="39033"/>
                    </a:cubicBezTo>
                    <a:lnTo>
                      <a:pt x="24952" y="59740"/>
                    </a:lnTo>
                    <a:lnTo>
                      <a:pt x="34092" y="59740"/>
                    </a:lnTo>
                    <a:cubicBezTo>
                      <a:pt x="47449" y="59740"/>
                      <a:pt x="61318" y="53988"/>
                      <a:pt x="61318" y="34176"/>
                    </a:cubicBezTo>
                    <a:cubicBezTo>
                      <a:pt x="61318" y="16856"/>
                      <a:pt x="52690" y="9314"/>
                      <a:pt x="35753" y="9314"/>
                    </a:cubicBezTo>
                    <a:lnTo>
                      <a:pt x="25464" y="9314"/>
                    </a:lnTo>
                    <a:moveTo>
                      <a:pt x="25464" y="129019"/>
                    </a:moveTo>
                    <a:cubicBezTo>
                      <a:pt x="21118" y="129019"/>
                      <a:pt x="16388" y="129019"/>
                      <a:pt x="11723" y="129019"/>
                    </a:cubicBezTo>
                    <a:cubicBezTo>
                      <a:pt x="7058" y="129019"/>
                      <a:pt x="2456" y="129019"/>
                      <a:pt x="-1570" y="129019"/>
                    </a:cubicBezTo>
                    <a:cubicBezTo>
                      <a:pt x="-1570" y="118921"/>
                      <a:pt x="-1059" y="81597"/>
                      <a:pt x="-1059" y="62296"/>
                    </a:cubicBezTo>
                    <a:cubicBezTo>
                      <a:pt x="-1059" y="35774"/>
                      <a:pt x="-1570" y="3499"/>
                      <a:pt x="-1570" y="-975"/>
                    </a:cubicBezTo>
                    <a:cubicBezTo>
                      <a:pt x="4821" y="-975"/>
                      <a:pt x="10317" y="-592"/>
                      <a:pt x="18242" y="-592"/>
                    </a:cubicBezTo>
                    <a:cubicBezTo>
                      <a:pt x="29426" y="-592"/>
                      <a:pt x="35179" y="-975"/>
                      <a:pt x="46171" y="-975"/>
                    </a:cubicBezTo>
                    <a:cubicBezTo>
                      <a:pt x="67453" y="-975"/>
                      <a:pt x="88033" y="11807"/>
                      <a:pt x="88033" y="33984"/>
                    </a:cubicBezTo>
                    <a:cubicBezTo>
                      <a:pt x="88033" y="53796"/>
                      <a:pt x="71096" y="65173"/>
                      <a:pt x="55183" y="68624"/>
                    </a:cubicBezTo>
                    <a:cubicBezTo>
                      <a:pt x="46874" y="69793"/>
                      <a:pt x="38438" y="70260"/>
                      <a:pt x="30065" y="70029"/>
                    </a:cubicBezTo>
                    <a:lnTo>
                      <a:pt x="24952" y="70029"/>
                    </a:lnTo>
                    <a:cubicBezTo>
                      <a:pt x="24952" y="102305"/>
                      <a:pt x="24952" y="114383"/>
                      <a:pt x="25464" y="129019"/>
                    </a:cubicBezTo>
                  </a:path>
                </a:pathLst>
              </a:custGeom>
              <a:grpFill/>
              <a:ln w="6363" cap="flat">
                <a:noFill/>
                <a:prstDash val="solid"/>
                <a:miter/>
              </a:ln>
            </p:spPr>
            <p:txBody>
              <a:bodyPr rtlCol="0" anchor="ctr"/>
              <a:lstStyle/>
              <a:p>
                <a:endParaRPr lang="sv-SE" dirty="0">
                  <a:solidFill>
                    <a:schemeClr val="bg1"/>
                  </a:solidFill>
                </a:endParaRPr>
              </a:p>
            </p:txBody>
          </p:sp>
          <p:sp>
            <p:nvSpPr>
              <p:cNvPr id="32" name="Frihandsfigur: Form 31">
                <a:extLst>
                  <a:ext uri="{FF2B5EF4-FFF2-40B4-BE49-F238E27FC236}">
                    <a16:creationId xmlns:a16="http://schemas.microsoft.com/office/drawing/2014/main" id="{696DD17B-9DB2-4AE6-B0F6-8393643E71FB}"/>
                  </a:ext>
                </a:extLst>
              </p:cNvPr>
              <p:cNvSpPr/>
              <p:nvPr/>
            </p:nvSpPr>
            <p:spPr>
              <a:xfrm>
                <a:off x="11117217" y="6237594"/>
                <a:ext cx="27034" cy="129994"/>
              </a:xfrm>
              <a:custGeom>
                <a:avLst/>
                <a:gdLst>
                  <a:gd name="connsiteX0" fmla="*/ 25465 w 27034"/>
                  <a:gd name="connsiteY0" fmla="*/ 129019 h 129994"/>
                  <a:gd name="connsiteX1" fmla="*/ 11979 w 27034"/>
                  <a:gd name="connsiteY1" fmla="*/ 129019 h 129994"/>
                  <a:gd name="connsiteX2" fmla="*/ -1570 w 27034"/>
                  <a:gd name="connsiteY2" fmla="*/ 129019 h 129994"/>
                  <a:gd name="connsiteX3" fmla="*/ -1058 w 27034"/>
                  <a:gd name="connsiteY3" fmla="*/ 62488 h 129994"/>
                  <a:gd name="connsiteX4" fmla="*/ -1570 w 27034"/>
                  <a:gd name="connsiteY4" fmla="*/ -975 h 129994"/>
                  <a:gd name="connsiteX5" fmla="*/ 11979 w 27034"/>
                  <a:gd name="connsiteY5" fmla="*/ -975 h 129994"/>
                  <a:gd name="connsiteX6" fmla="*/ 25465 w 27034"/>
                  <a:gd name="connsiteY6" fmla="*/ -975 h 129994"/>
                  <a:gd name="connsiteX7" fmla="*/ 24889 w 27034"/>
                  <a:gd name="connsiteY7" fmla="*/ 62488 h 129994"/>
                  <a:gd name="connsiteX8" fmla="*/ 25465 w 27034"/>
                  <a:gd name="connsiteY8" fmla="*/ 129019 h 129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034" h="129994">
                    <a:moveTo>
                      <a:pt x="25465" y="129019"/>
                    </a:moveTo>
                    <a:cubicBezTo>
                      <a:pt x="21182" y="129019"/>
                      <a:pt x="16581" y="129019"/>
                      <a:pt x="11979" y="129019"/>
                    </a:cubicBezTo>
                    <a:cubicBezTo>
                      <a:pt x="7378" y="129019"/>
                      <a:pt x="2712" y="129019"/>
                      <a:pt x="-1570" y="129019"/>
                    </a:cubicBezTo>
                    <a:cubicBezTo>
                      <a:pt x="-1570" y="104989"/>
                      <a:pt x="-1058" y="79233"/>
                      <a:pt x="-1058" y="62488"/>
                    </a:cubicBezTo>
                    <a:cubicBezTo>
                      <a:pt x="-1058" y="45744"/>
                      <a:pt x="-1570" y="8740"/>
                      <a:pt x="-1570" y="-975"/>
                    </a:cubicBezTo>
                    <a:cubicBezTo>
                      <a:pt x="2648" y="-975"/>
                      <a:pt x="7314" y="-975"/>
                      <a:pt x="11979" y="-975"/>
                    </a:cubicBezTo>
                    <a:cubicBezTo>
                      <a:pt x="16645" y="-975"/>
                      <a:pt x="21310" y="-975"/>
                      <a:pt x="25465" y="-975"/>
                    </a:cubicBezTo>
                    <a:cubicBezTo>
                      <a:pt x="25465" y="9314"/>
                      <a:pt x="24889" y="45169"/>
                      <a:pt x="24889" y="62488"/>
                    </a:cubicBezTo>
                    <a:cubicBezTo>
                      <a:pt x="24889" y="79808"/>
                      <a:pt x="25273" y="105180"/>
                      <a:pt x="25465" y="129019"/>
                    </a:cubicBezTo>
                  </a:path>
                </a:pathLst>
              </a:custGeom>
              <a:grpFill/>
              <a:ln w="6363" cap="flat">
                <a:noFill/>
                <a:prstDash val="solid"/>
                <a:miter/>
              </a:ln>
            </p:spPr>
            <p:txBody>
              <a:bodyPr rtlCol="0" anchor="ctr"/>
              <a:lstStyle/>
              <a:p>
                <a:endParaRPr lang="sv-SE" dirty="0">
                  <a:solidFill>
                    <a:schemeClr val="bg1"/>
                  </a:solidFill>
                </a:endParaRPr>
              </a:p>
            </p:txBody>
          </p:sp>
          <p:sp>
            <p:nvSpPr>
              <p:cNvPr id="33" name="Frihandsfigur: Form 32">
                <a:extLst>
                  <a:ext uri="{FF2B5EF4-FFF2-40B4-BE49-F238E27FC236}">
                    <a16:creationId xmlns:a16="http://schemas.microsoft.com/office/drawing/2014/main" id="{272539BD-CD97-4C3B-A90D-0EE1DCE30491}"/>
                  </a:ext>
                </a:extLst>
              </p:cNvPr>
              <p:cNvSpPr/>
              <p:nvPr/>
            </p:nvSpPr>
            <p:spPr>
              <a:xfrm>
                <a:off x="11178124" y="6237594"/>
                <a:ext cx="118554" cy="131591"/>
              </a:xfrm>
              <a:custGeom>
                <a:avLst/>
                <a:gdLst>
                  <a:gd name="connsiteX0" fmla="*/ 116664 w 118554"/>
                  <a:gd name="connsiteY0" fmla="*/ 130617 h 131591"/>
                  <a:gd name="connsiteX1" fmla="*/ 105800 w 118554"/>
                  <a:gd name="connsiteY1" fmla="*/ 130617 h 131591"/>
                  <a:gd name="connsiteX2" fmla="*/ 96149 w 118554"/>
                  <a:gd name="connsiteY2" fmla="*/ 130617 h 131591"/>
                  <a:gd name="connsiteX3" fmla="*/ 45468 w 118554"/>
                  <a:gd name="connsiteY3" fmla="*/ 70924 h 131591"/>
                  <a:gd name="connsiteX4" fmla="*/ 10509 w 118554"/>
                  <a:gd name="connsiteY4" fmla="*/ 31811 h 131591"/>
                  <a:gd name="connsiteX5" fmla="*/ 10509 w 118554"/>
                  <a:gd name="connsiteY5" fmla="*/ 64086 h 131591"/>
                  <a:gd name="connsiteX6" fmla="*/ 11212 w 118554"/>
                  <a:gd name="connsiteY6" fmla="*/ 129019 h 131591"/>
                  <a:gd name="connsiteX7" fmla="*/ 4821 w 118554"/>
                  <a:gd name="connsiteY7" fmla="*/ 129019 h 131591"/>
                  <a:gd name="connsiteX8" fmla="*/ -1570 w 118554"/>
                  <a:gd name="connsiteY8" fmla="*/ 129019 h 131591"/>
                  <a:gd name="connsiteX9" fmla="*/ -1570 w 118554"/>
                  <a:gd name="connsiteY9" fmla="*/ 64278 h 131591"/>
                  <a:gd name="connsiteX10" fmla="*/ -1570 w 118554"/>
                  <a:gd name="connsiteY10" fmla="*/ -975 h 131591"/>
                  <a:gd name="connsiteX11" fmla="*/ 9231 w 118554"/>
                  <a:gd name="connsiteY11" fmla="*/ -975 h 131591"/>
                  <a:gd name="connsiteX12" fmla="*/ 19009 w 118554"/>
                  <a:gd name="connsiteY12" fmla="*/ -975 h 131591"/>
                  <a:gd name="connsiteX13" fmla="*/ 66048 w 118554"/>
                  <a:gd name="connsiteY13" fmla="*/ 55266 h 131591"/>
                  <a:gd name="connsiteX14" fmla="*/ 104394 w 118554"/>
                  <a:gd name="connsiteY14" fmla="*/ 98726 h 131591"/>
                  <a:gd name="connsiteX15" fmla="*/ 104394 w 118554"/>
                  <a:gd name="connsiteY15" fmla="*/ 64278 h 131591"/>
                  <a:gd name="connsiteX16" fmla="*/ 103818 w 118554"/>
                  <a:gd name="connsiteY16" fmla="*/ -975 h 131591"/>
                  <a:gd name="connsiteX17" fmla="*/ 110209 w 118554"/>
                  <a:gd name="connsiteY17" fmla="*/ -975 h 131591"/>
                  <a:gd name="connsiteX18" fmla="*/ 116984 w 118554"/>
                  <a:gd name="connsiteY18" fmla="*/ -975 h 131591"/>
                  <a:gd name="connsiteX19" fmla="*/ 116984 w 118554"/>
                  <a:gd name="connsiteY19" fmla="*/ 64086 h 131591"/>
                  <a:gd name="connsiteX20" fmla="*/ 116984 w 118554"/>
                  <a:gd name="connsiteY20" fmla="*/ 130617 h 131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8554" h="131591">
                    <a:moveTo>
                      <a:pt x="116664" y="130617"/>
                    </a:moveTo>
                    <a:cubicBezTo>
                      <a:pt x="112510" y="130617"/>
                      <a:pt x="109059" y="130617"/>
                      <a:pt x="105800" y="130617"/>
                    </a:cubicBezTo>
                    <a:cubicBezTo>
                      <a:pt x="102540" y="130617"/>
                      <a:pt x="99409" y="130617"/>
                      <a:pt x="96149" y="130617"/>
                    </a:cubicBezTo>
                    <a:cubicBezTo>
                      <a:pt x="84773" y="118730"/>
                      <a:pt x="70585" y="100707"/>
                      <a:pt x="45468" y="70924"/>
                    </a:cubicBezTo>
                    <a:cubicBezTo>
                      <a:pt x="26295" y="48748"/>
                      <a:pt x="18626" y="40119"/>
                      <a:pt x="10509" y="31811"/>
                    </a:cubicBezTo>
                    <a:cubicBezTo>
                      <a:pt x="10509" y="35454"/>
                      <a:pt x="10509" y="57375"/>
                      <a:pt x="10509" y="64086"/>
                    </a:cubicBezTo>
                    <a:cubicBezTo>
                      <a:pt x="10509" y="78338"/>
                      <a:pt x="10893" y="111124"/>
                      <a:pt x="11212" y="129019"/>
                    </a:cubicBezTo>
                    <a:cubicBezTo>
                      <a:pt x="9678" y="129019"/>
                      <a:pt x="7122" y="129019"/>
                      <a:pt x="4821" y="129019"/>
                    </a:cubicBezTo>
                    <a:cubicBezTo>
                      <a:pt x="2520" y="129019"/>
                      <a:pt x="-100" y="129019"/>
                      <a:pt x="-1570" y="129019"/>
                    </a:cubicBezTo>
                    <a:cubicBezTo>
                      <a:pt x="-1570" y="112402"/>
                      <a:pt x="-1570" y="79424"/>
                      <a:pt x="-1570" y="64278"/>
                    </a:cubicBezTo>
                    <a:cubicBezTo>
                      <a:pt x="-1570" y="49131"/>
                      <a:pt x="-1570" y="15578"/>
                      <a:pt x="-1570" y="-975"/>
                    </a:cubicBezTo>
                    <a:lnTo>
                      <a:pt x="9231" y="-975"/>
                    </a:lnTo>
                    <a:lnTo>
                      <a:pt x="19009" y="-975"/>
                    </a:lnTo>
                    <a:cubicBezTo>
                      <a:pt x="32495" y="15450"/>
                      <a:pt x="38182" y="22480"/>
                      <a:pt x="66048" y="55266"/>
                    </a:cubicBezTo>
                    <a:cubicBezTo>
                      <a:pt x="86243" y="78849"/>
                      <a:pt x="93785" y="87733"/>
                      <a:pt x="104394" y="98726"/>
                    </a:cubicBezTo>
                    <a:cubicBezTo>
                      <a:pt x="104394" y="93868"/>
                      <a:pt x="104394" y="71691"/>
                      <a:pt x="104394" y="64278"/>
                    </a:cubicBezTo>
                    <a:cubicBezTo>
                      <a:pt x="104394" y="49834"/>
                      <a:pt x="104394" y="12382"/>
                      <a:pt x="103818" y="-975"/>
                    </a:cubicBezTo>
                    <a:lnTo>
                      <a:pt x="110209" y="-975"/>
                    </a:lnTo>
                    <a:lnTo>
                      <a:pt x="116984" y="-975"/>
                    </a:lnTo>
                    <a:cubicBezTo>
                      <a:pt x="116984" y="14491"/>
                      <a:pt x="116984" y="48620"/>
                      <a:pt x="116984" y="64086"/>
                    </a:cubicBezTo>
                    <a:cubicBezTo>
                      <a:pt x="116984" y="79552"/>
                      <a:pt x="116984" y="114575"/>
                      <a:pt x="116984" y="130617"/>
                    </a:cubicBezTo>
                  </a:path>
                </a:pathLst>
              </a:custGeom>
              <a:grpFill/>
              <a:ln w="6363" cap="flat">
                <a:noFill/>
                <a:prstDash val="solid"/>
                <a:miter/>
              </a:ln>
            </p:spPr>
            <p:txBody>
              <a:bodyPr rtlCol="0" anchor="ctr"/>
              <a:lstStyle/>
              <a:p>
                <a:endParaRPr lang="sv-SE" dirty="0">
                  <a:solidFill>
                    <a:schemeClr val="bg1"/>
                  </a:solidFill>
                </a:endParaRPr>
              </a:p>
            </p:txBody>
          </p:sp>
          <p:sp>
            <p:nvSpPr>
              <p:cNvPr id="34" name="Frihandsfigur: Form 33">
                <a:extLst>
                  <a:ext uri="{FF2B5EF4-FFF2-40B4-BE49-F238E27FC236}">
                    <a16:creationId xmlns:a16="http://schemas.microsoft.com/office/drawing/2014/main" id="{9FE7B760-E61C-496C-872F-7C25FC7500A3}"/>
                  </a:ext>
                </a:extLst>
              </p:cNvPr>
              <p:cNvSpPr/>
              <p:nvPr/>
            </p:nvSpPr>
            <p:spPr>
              <a:xfrm>
                <a:off x="11320516" y="6235004"/>
                <a:ext cx="129610" cy="135843"/>
              </a:xfrm>
              <a:custGeom>
                <a:avLst/>
                <a:gdLst>
                  <a:gd name="connsiteX0" fmla="*/ 70585 w 129610"/>
                  <a:gd name="connsiteY0" fmla="*/ 134804 h 135843"/>
                  <a:gd name="connsiteX1" fmla="*/ -1570 w 129610"/>
                  <a:gd name="connsiteY1" fmla="*/ 66867 h 135843"/>
                  <a:gd name="connsiteX2" fmla="*/ 70904 w 129610"/>
                  <a:gd name="connsiteY2" fmla="*/ -942 h 135843"/>
                  <a:gd name="connsiteX3" fmla="*/ 124845 w 129610"/>
                  <a:gd name="connsiteY3" fmla="*/ 18742 h 135843"/>
                  <a:gd name="connsiteX4" fmla="*/ 118837 w 129610"/>
                  <a:gd name="connsiteY4" fmla="*/ 26476 h 135843"/>
                  <a:gd name="connsiteX5" fmla="*/ 79724 w 129610"/>
                  <a:gd name="connsiteY5" fmla="*/ 11329 h 135843"/>
                  <a:gd name="connsiteX6" fmla="*/ 27637 w 129610"/>
                  <a:gd name="connsiteY6" fmla="*/ 65289 h 135843"/>
                  <a:gd name="connsiteX7" fmla="*/ 27637 w 129610"/>
                  <a:gd name="connsiteY7" fmla="*/ 66356 h 135843"/>
                  <a:gd name="connsiteX8" fmla="*/ 79213 w 129610"/>
                  <a:gd name="connsiteY8" fmla="*/ 123875 h 135843"/>
                  <a:gd name="connsiteX9" fmla="*/ 101582 w 129610"/>
                  <a:gd name="connsiteY9" fmla="*/ 121766 h 135843"/>
                  <a:gd name="connsiteX10" fmla="*/ 101198 w 129610"/>
                  <a:gd name="connsiteY10" fmla="*/ 80800 h 135843"/>
                  <a:gd name="connsiteX11" fmla="*/ 73269 w 129610"/>
                  <a:gd name="connsiteY11" fmla="*/ 80800 h 135843"/>
                  <a:gd name="connsiteX12" fmla="*/ 73269 w 129610"/>
                  <a:gd name="connsiteY12" fmla="*/ 70191 h 135843"/>
                  <a:gd name="connsiteX13" fmla="*/ 101198 w 129610"/>
                  <a:gd name="connsiteY13" fmla="*/ 70191 h 135843"/>
                  <a:gd name="connsiteX14" fmla="*/ 124205 w 129610"/>
                  <a:gd name="connsiteY14" fmla="*/ 70191 h 135843"/>
                  <a:gd name="connsiteX15" fmla="*/ 128041 w 129610"/>
                  <a:gd name="connsiteY15" fmla="*/ 70191 h 135843"/>
                  <a:gd name="connsiteX16" fmla="*/ 128041 w 129610"/>
                  <a:gd name="connsiteY16" fmla="*/ 97544 h 135843"/>
                  <a:gd name="connsiteX17" fmla="*/ 128041 w 129610"/>
                  <a:gd name="connsiteY17" fmla="*/ 124770 h 135843"/>
                  <a:gd name="connsiteX18" fmla="*/ 70521 w 129610"/>
                  <a:gd name="connsiteY18" fmla="*/ 134868 h 135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9610" h="135843">
                    <a:moveTo>
                      <a:pt x="70585" y="134804"/>
                    </a:moveTo>
                    <a:cubicBezTo>
                      <a:pt x="26934" y="134804"/>
                      <a:pt x="-1570" y="108153"/>
                      <a:pt x="-1570" y="66867"/>
                    </a:cubicBezTo>
                    <a:cubicBezTo>
                      <a:pt x="-1570" y="25581"/>
                      <a:pt x="31599" y="-942"/>
                      <a:pt x="70904" y="-942"/>
                    </a:cubicBezTo>
                    <a:cubicBezTo>
                      <a:pt x="90716" y="-1523"/>
                      <a:pt x="110017" y="5520"/>
                      <a:pt x="124845" y="18742"/>
                    </a:cubicBezTo>
                    <a:lnTo>
                      <a:pt x="118837" y="26476"/>
                    </a:lnTo>
                    <a:cubicBezTo>
                      <a:pt x="107909" y="17068"/>
                      <a:pt x="94104" y="11719"/>
                      <a:pt x="79724" y="11329"/>
                    </a:cubicBezTo>
                    <a:cubicBezTo>
                      <a:pt x="50453" y="11840"/>
                      <a:pt x="27126" y="35998"/>
                      <a:pt x="27637" y="65289"/>
                    </a:cubicBezTo>
                    <a:cubicBezTo>
                      <a:pt x="27637" y="65646"/>
                      <a:pt x="27637" y="65998"/>
                      <a:pt x="27637" y="66356"/>
                    </a:cubicBezTo>
                    <a:cubicBezTo>
                      <a:pt x="27637" y="99142"/>
                      <a:pt x="49814" y="123875"/>
                      <a:pt x="79213" y="123875"/>
                    </a:cubicBezTo>
                    <a:cubicBezTo>
                      <a:pt x="86690" y="123811"/>
                      <a:pt x="94232" y="123108"/>
                      <a:pt x="101582" y="121766"/>
                    </a:cubicBezTo>
                    <a:cubicBezTo>
                      <a:pt x="101582" y="112563"/>
                      <a:pt x="101198" y="86935"/>
                      <a:pt x="101198" y="80800"/>
                    </a:cubicBezTo>
                    <a:cubicBezTo>
                      <a:pt x="88927" y="80800"/>
                      <a:pt x="73269" y="80800"/>
                      <a:pt x="73269" y="80800"/>
                    </a:cubicBezTo>
                    <a:lnTo>
                      <a:pt x="73269" y="70191"/>
                    </a:lnTo>
                    <a:cubicBezTo>
                      <a:pt x="81578" y="70191"/>
                      <a:pt x="87138" y="70191"/>
                      <a:pt x="101198" y="70191"/>
                    </a:cubicBezTo>
                    <a:cubicBezTo>
                      <a:pt x="116344" y="70191"/>
                      <a:pt x="119604" y="70191"/>
                      <a:pt x="124205" y="70191"/>
                    </a:cubicBezTo>
                    <a:lnTo>
                      <a:pt x="128041" y="70191"/>
                    </a:lnTo>
                    <a:cubicBezTo>
                      <a:pt x="128041" y="78435"/>
                      <a:pt x="128041" y="83676"/>
                      <a:pt x="128041" y="97544"/>
                    </a:cubicBezTo>
                    <a:cubicBezTo>
                      <a:pt x="128041" y="107834"/>
                      <a:pt x="128041" y="112371"/>
                      <a:pt x="128041" y="124770"/>
                    </a:cubicBezTo>
                    <a:cubicBezTo>
                      <a:pt x="109570" y="131289"/>
                      <a:pt x="90141" y="134676"/>
                      <a:pt x="70521" y="134868"/>
                    </a:cubicBezTo>
                  </a:path>
                </a:pathLst>
              </a:custGeom>
              <a:grpFill/>
              <a:ln w="6363" cap="flat">
                <a:noFill/>
                <a:prstDash val="solid"/>
                <a:miter/>
              </a:ln>
            </p:spPr>
            <p:txBody>
              <a:bodyPr rtlCol="0" anchor="ctr"/>
              <a:lstStyle/>
              <a:p>
                <a:endParaRPr lang="sv-SE" dirty="0">
                  <a:solidFill>
                    <a:schemeClr val="bg1"/>
                  </a:solidFill>
                </a:endParaRPr>
              </a:p>
            </p:txBody>
          </p:sp>
          <p:sp>
            <p:nvSpPr>
              <p:cNvPr id="35" name="Frihandsfigur: Form 34">
                <a:extLst>
                  <a:ext uri="{FF2B5EF4-FFF2-40B4-BE49-F238E27FC236}">
                    <a16:creationId xmlns:a16="http://schemas.microsoft.com/office/drawing/2014/main" id="{2D466CBF-0593-42AD-9910-11A2A369C280}"/>
                  </a:ext>
                </a:extLst>
              </p:cNvPr>
              <p:cNvSpPr/>
              <p:nvPr/>
            </p:nvSpPr>
            <p:spPr>
              <a:xfrm>
                <a:off x="11470898" y="6235229"/>
                <a:ext cx="88899" cy="134718"/>
              </a:xfrm>
              <a:custGeom>
                <a:avLst/>
                <a:gdLst>
                  <a:gd name="connsiteX0" fmla="*/ 33772 w 88899"/>
                  <a:gd name="connsiteY0" fmla="*/ 133684 h 134718"/>
                  <a:gd name="connsiteX1" fmla="*/ -1570 w 88899"/>
                  <a:gd name="connsiteY1" fmla="*/ 124481 h 134718"/>
                  <a:gd name="connsiteX2" fmla="*/ -1570 w 88899"/>
                  <a:gd name="connsiteY2" fmla="*/ 113169 h 134718"/>
                  <a:gd name="connsiteX3" fmla="*/ 31407 w 88899"/>
                  <a:gd name="connsiteY3" fmla="*/ 121989 h 134718"/>
                  <a:gd name="connsiteX4" fmla="*/ 61318 w 88899"/>
                  <a:gd name="connsiteY4" fmla="*/ 98726 h 134718"/>
                  <a:gd name="connsiteX5" fmla="*/ 25656 w 88899"/>
                  <a:gd name="connsiteY5" fmla="*/ 70093 h 134718"/>
                  <a:gd name="connsiteX6" fmla="*/ 1498 w 88899"/>
                  <a:gd name="connsiteY6" fmla="*/ 36540 h 134718"/>
                  <a:gd name="connsiteX7" fmla="*/ 47641 w 88899"/>
                  <a:gd name="connsiteY7" fmla="*/ -975 h 134718"/>
                  <a:gd name="connsiteX8" fmla="*/ 81322 w 88899"/>
                  <a:gd name="connsiteY8" fmla="*/ 7845 h 134718"/>
                  <a:gd name="connsiteX9" fmla="*/ 79532 w 88899"/>
                  <a:gd name="connsiteY9" fmla="*/ 17048 h 134718"/>
                  <a:gd name="connsiteX10" fmla="*/ 51411 w 88899"/>
                  <a:gd name="connsiteY10" fmla="*/ 11296 h 134718"/>
                  <a:gd name="connsiteX11" fmla="*/ 27445 w 88899"/>
                  <a:gd name="connsiteY11" fmla="*/ 31492 h 134718"/>
                  <a:gd name="connsiteX12" fmla="*/ 68156 w 88899"/>
                  <a:gd name="connsiteY12" fmla="*/ 62871 h 134718"/>
                  <a:gd name="connsiteX13" fmla="*/ 87329 w 88899"/>
                  <a:gd name="connsiteY13" fmla="*/ 93165 h 134718"/>
                  <a:gd name="connsiteX14" fmla="*/ 68604 w 88899"/>
                  <a:gd name="connsiteY14" fmla="*/ 125568 h 134718"/>
                  <a:gd name="connsiteX15" fmla="*/ 33453 w 88899"/>
                  <a:gd name="connsiteY15" fmla="*/ 133684 h 134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8899" h="134718">
                    <a:moveTo>
                      <a:pt x="33772" y="133684"/>
                    </a:moveTo>
                    <a:cubicBezTo>
                      <a:pt x="21438" y="133301"/>
                      <a:pt x="9358" y="130169"/>
                      <a:pt x="-1570" y="124481"/>
                    </a:cubicBezTo>
                    <a:lnTo>
                      <a:pt x="-1570" y="113169"/>
                    </a:lnTo>
                    <a:cubicBezTo>
                      <a:pt x="8400" y="119113"/>
                      <a:pt x="19776" y="122181"/>
                      <a:pt x="31407" y="121989"/>
                    </a:cubicBezTo>
                    <a:cubicBezTo>
                      <a:pt x="47258" y="121989"/>
                      <a:pt x="61318" y="112786"/>
                      <a:pt x="61318" y="98726"/>
                    </a:cubicBezTo>
                    <a:cubicBezTo>
                      <a:pt x="61318" y="84665"/>
                      <a:pt x="49622" y="83195"/>
                      <a:pt x="25656" y="70093"/>
                    </a:cubicBezTo>
                    <a:cubicBezTo>
                      <a:pt x="11915" y="62680"/>
                      <a:pt x="1498" y="53668"/>
                      <a:pt x="1498" y="36540"/>
                    </a:cubicBezTo>
                    <a:cubicBezTo>
                      <a:pt x="1498" y="16728"/>
                      <a:pt x="19712" y="-975"/>
                      <a:pt x="47641" y="-975"/>
                    </a:cubicBezTo>
                    <a:cubicBezTo>
                      <a:pt x="59400" y="-771"/>
                      <a:pt x="70968" y="2252"/>
                      <a:pt x="81322" y="7845"/>
                    </a:cubicBezTo>
                    <a:lnTo>
                      <a:pt x="79532" y="17048"/>
                    </a:lnTo>
                    <a:cubicBezTo>
                      <a:pt x="70648" y="13303"/>
                      <a:pt x="61062" y="11353"/>
                      <a:pt x="51411" y="11296"/>
                    </a:cubicBezTo>
                    <a:cubicBezTo>
                      <a:pt x="37926" y="11296"/>
                      <a:pt x="27445" y="19221"/>
                      <a:pt x="27445" y="31492"/>
                    </a:cubicBezTo>
                    <a:cubicBezTo>
                      <a:pt x="27445" y="46830"/>
                      <a:pt x="45468" y="49131"/>
                      <a:pt x="68156" y="62871"/>
                    </a:cubicBezTo>
                    <a:cubicBezTo>
                      <a:pt x="79596" y="68694"/>
                      <a:pt x="86946" y="80319"/>
                      <a:pt x="87329" y="93165"/>
                    </a:cubicBezTo>
                    <a:cubicBezTo>
                      <a:pt x="87393" y="106561"/>
                      <a:pt x="80235" y="118921"/>
                      <a:pt x="68604" y="125568"/>
                    </a:cubicBezTo>
                    <a:cubicBezTo>
                      <a:pt x="57802" y="131384"/>
                      <a:pt x="45660" y="134196"/>
                      <a:pt x="33453" y="133684"/>
                    </a:cubicBezTo>
                  </a:path>
                </a:pathLst>
              </a:custGeom>
              <a:grpFill/>
              <a:ln w="6363" cap="flat">
                <a:noFill/>
                <a:prstDash val="solid"/>
                <a:miter/>
              </a:ln>
            </p:spPr>
            <p:txBody>
              <a:bodyPr rtlCol="0" anchor="ctr"/>
              <a:lstStyle/>
              <a:p>
                <a:endParaRPr lang="sv-SE" dirty="0">
                  <a:solidFill>
                    <a:schemeClr val="bg1"/>
                  </a:solidFill>
                </a:endParaRPr>
              </a:p>
            </p:txBody>
          </p:sp>
          <p:sp>
            <p:nvSpPr>
              <p:cNvPr id="36" name="Frihandsfigur: Form 35">
                <a:extLst>
                  <a:ext uri="{FF2B5EF4-FFF2-40B4-BE49-F238E27FC236}">
                    <a16:creationId xmlns:a16="http://schemas.microsoft.com/office/drawing/2014/main" id="{E4B34ECA-0602-404D-9ABF-86B0A4FD8E39}"/>
                  </a:ext>
                </a:extLst>
              </p:cNvPr>
              <p:cNvSpPr/>
              <p:nvPr/>
            </p:nvSpPr>
            <p:spPr>
              <a:xfrm>
                <a:off x="10351250" y="6442491"/>
                <a:ext cx="115997" cy="131400"/>
              </a:xfrm>
              <a:custGeom>
                <a:avLst/>
                <a:gdLst>
                  <a:gd name="connsiteX0" fmla="*/ 114428 w 115997"/>
                  <a:gd name="connsiteY0" fmla="*/ 130425 h 131400"/>
                  <a:gd name="connsiteX1" fmla="*/ 97619 w 115997"/>
                  <a:gd name="connsiteY1" fmla="*/ 130425 h 131400"/>
                  <a:gd name="connsiteX2" fmla="*/ 79341 w 115997"/>
                  <a:gd name="connsiteY2" fmla="*/ 130425 h 131400"/>
                  <a:gd name="connsiteX3" fmla="*/ 53329 w 115997"/>
                  <a:gd name="connsiteY3" fmla="*/ 99173 h 131400"/>
                  <a:gd name="connsiteX4" fmla="*/ 32047 w 115997"/>
                  <a:gd name="connsiteY4" fmla="*/ 74631 h 131400"/>
                  <a:gd name="connsiteX5" fmla="*/ 25145 w 115997"/>
                  <a:gd name="connsiteY5" fmla="*/ 81022 h 131400"/>
                  <a:gd name="connsiteX6" fmla="*/ 25720 w 115997"/>
                  <a:gd name="connsiteY6" fmla="*/ 130105 h 131400"/>
                  <a:gd name="connsiteX7" fmla="*/ 12235 w 115997"/>
                  <a:gd name="connsiteY7" fmla="*/ 130105 h 131400"/>
                  <a:gd name="connsiteX8" fmla="*/ -1570 w 115997"/>
                  <a:gd name="connsiteY8" fmla="*/ 130105 h 131400"/>
                  <a:gd name="connsiteX9" fmla="*/ -995 w 115997"/>
                  <a:gd name="connsiteY9" fmla="*/ 62999 h 131400"/>
                  <a:gd name="connsiteX10" fmla="*/ -1570 w 115997"/>
                  <a:gd name="connsiteY10" fmla="*/ -911 h 131400"/>
                  <a:gd name="connsiteX11" fmla="*/ 11851 w 115997"/>
                  <a:gd name="connsiteY11" fmla="*/ -911 h 131400"/>
                  <a:gd name="connsiteX12" fmla="*/ 25720 w 115997"/>
                  <a:gd name="connsiteY12" fmla="*/ -911 h 131400"/>
                  <a:gd name="connsiteX13" fmla="*/ 25145 w 115997"/>
                  <a:gd name="connsiteY13" fmla="*/ 62999 h 131400"/>
                  <a:gd name="connsiteX14" fmla="*/ 55310 w 115997"/>
                  <a:gd name="connsiteY14" fmla="*/ 33728 h 131400"/>
                  <a:gd name="connsiteX15" fmla="*/ 89310 w 115997"/>
                  <a:gd name="connsiteY15" fmla="*/ -975 h 131400"/>
                  <a:gd name="connsiteX16" fmla="*/ 98834 w 115997"/>
                  <a:gd name="connsiteY16" fmla="*/ -975 h 131400"/>
                  <a:gd name="connsiteX17" fmla="*/ 108228 w 115997"/>
                  <a:gd name="connsiteY17" fmla="*/ -975 h 131400"/>
                  <a:gd name="connsiteX18" fmla="*/ 49494 w 115997"/>
                  <a:gd name="connsiteY18" fmla="*/ 57056 h 131400"/>
                  <a:gd name="connsiteX19" fmla="*/ 73333 w 115997"/>
                  <a:gd name="connsiteY19" fmla="*/ 84090 h 131400"/>
                  <a:gd name="connsiteX20" fmla="*/ 114428 w 115997"/>
                  <a:gd name="connsiteY20" fmla="*/ 130105 h 131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5997" h="131400">
                    <a:moveTo>
                      <a:pt x="114428" y="130425"/>
                    </a:moveTo>
                    <a:cubicBezTo>
                      <a:pt x="109890" y="130425"/>
                      <a:pt x="103882" y="130425"/>
                      <a:pt x="97619" y="130425"/>
                    </a:cubicBezTo>
                    <a:cubicBezTo>
                      <a:pt x="91356" y="130425"/>
                      <a:pt x="84837" y="130425"/>
                      <a:pt x="79341" y="130425"/>
                    </a:cubicBezTo>
                    <a:cubicBezTo>
                      <a:pt x="70265" y="119496"/>
                      <a:pt x="64577" y="112274"/>
                      <a:pt x="53329" y="99173"/>
                    </a:cubicBezTo>
                    <a:cubicBezTo>
                      <a:pt x="43679" y="87861"/>
                      <a:pt x="32047" y="74631"/>
                      <a:pt x="32047" y="74631"/>
                    </a:cubicBezTo>
                    <a:lnTo>
                      <a:pt x="25145" y="81022"/>
                    </a:lnTo>
                    <a:cubicBezTo>
                      <a:pt x="25145" y="104285"/>
                      <a:pt x="25145" y="115406"/>
                      <a:pt x="25720" y="130105"/>
                    </a:cubicBezTo>
                    <a:cubicBezTo>
                      <a:pt x="21310" y="130105"/>
                      <a:pt x="16772" y="130105"/>
                      <a:pt x="12235" y="130105"/>
                    </a:cubicBezTo>
                    <a:cubicBezTo>
                      <a:pt x="7697" y="130105"/>
                      <a:pt x="2968" y="130105"/>
                      <a:pt x="-1570" y="130105"/>
                    </a:cubicBezTo>
                    <a:cubicBezTo>
                      <a:pt x="-1570" y="108121"/>
                      <a:pt x="-995" y="79936"/>
                      <a:pt x="-995" y="62999"/>
                    </a:cubicBezTo>
                    <a:cubicBezTo>
                      <a:pt x="-995" y="46063"/>
                      <a:pt x="-1570" y="10465"/>
                      <a:pt x="-1570" y="-911"/>
                    </a:cubicBezTo>
                    <a:cubicBezTo>
                      <a:pt x="2712" y="-911"/>
                      <a:pt x="7250" y="-911"/>
                      <a:pt x="11851" y="-911"/>
                    </a:cubicBezTo>
                    <a:cubicBezTo>
                      <a:pt x="16453" y="-911"/>
                      <a:pt x="21182" y="-911"/>
                      <a:pt x="25720" y="-911"/>
                    </a:cubicBezTo>
                    <a:cubicBezTo>
                      <a:pt x="25720" y="12894"/>
                      <a:pt x="25145" y="41845"/>
                      <a:pt x="25145" y="62999"/>
                    </a:cubicBezTo>
                    <a:cubicBezTo>
                      <a:pt x="37927" y="51048"/>
                      <a:pt x="45532" y="43379"/>
                      <a:pt x="55310" y="33728"/>
                    </a:cubicBezTo>
                    <a:cubicBezTo>
                      <a:pt x="61701" y="27337"/>
                      <a:pt x="80875" y="7781"/>
                      <a:pt x="89310" y="-975"/>
                    </a:cubicBezTo>
                    <a:cubicBezTo>
                      <a:pt x="92890" y="-975"/>
                      <a:pt x="95702" y="-975"/>
                      <a:pt x="98834" y="-975"/>
                    </a:cubicBezTo>
                    <a:cubicBezTo>
                      <a:pt x="101965" y="-975"/>
                      <a:pt x="104777" y="-975"/>
                      <a:pt x="108228" y="-975"/>
                    </a:cubicBezTo>
                    <a:cubicBezTo>
                      <a:pt x="87841" y="18518"/>
                      <a:pt x="68987" y="37371"/>
                      <a:pt x="49494" y="57056"/>
                    </a:cubicBezTo>
                    <a:lnTo>
                      <a:pt x="73333" y="84090"/>
                    </a:lnTo>
                    <a:cubicBezTo>
                      <a:pt x="86115" y="98853"/>
                      <a:pt x="97875" y="111955"/>
                      <a:pt x="114428" y="130105"/>
                    </a:cubicBezTo>
                  </a:path>
                </a:pathLst>
              </a:custGeom>
              <a:grpFill/>
              <a:ln w="6363" cap="flat">
                <a:noFill/>
                <a:prstDash val="solid"/>
                <a:miter/>
              </a:ln>
            </p:spPr>
            <p:txBody>
              <a:bodyPr rtlCol="0" anchor="ctr"/>
              <a:lstStyle/>
              <a:p>
                <a:endParaRPr lang="sv-SE" dirty="0">
                  <a:solidFill>
                    <a:schemeClr val="bg1"/>
                  </a:solidFill>
                </a:endParaRPr>
              </a:p>
            </p:txBody>
          </p:sp>
          <p:sp>
            <p:nvSpPr>
              <p:cNvPr id="37" name="Frihandsfigur: Form 36">
                <a:extLst>
                  <a:ext uri="{FF2B5EF4-FFF2-40B4-BE49-F238E27FC236}">
                    <a16:creationId xmlns:a16="http://schemas.microsoft.com/office/drawing/2014/main" id="{50FFA9AF-C47A-4411-9415-ECE156FE1C89}"/>
                  </a:ext>
                </a:extLst>
              </p:cNvPr>
              <p:cNvSpPr/>
              <p:nvPr/>
            </p:nvSpPr>
            <p:spPr>
              <a:xfrm>
                <a:off x="10469293" y="6440445"/>
                <a:ext cx="150829" cy="136704"/>
              </a:xfrm>
              <a:custGeom>
                <a:avLst/>
                <a:gdLst>
                  <a:gd name="connsiteX0" fmla="*/ 73845 w 150829"/>
                  <a:gd name="connsiteY0" fmla="*/ 8867 h 136704"/>
                  <a:gd name="connsiteX1" fmla="*/ 28212 w 150829"/>
                  <a:gd name="connsiteY1" fmla="*/ 67601 h 136704"/>
                  <a:gd name="connsiteX2" fmla="*/ 73845 w 150829"/>
                  <a:gd name="connsiteY2" fmla="*/ 126079 h 136704"/>
                  <a:gd name="connsiteX3" fmla="*/ 119477 w 150829"/>
                  <a:gd name="connsiteY3" fmla="*/ 67601 h 136704"/>
                  <a:gd name="connsiteX4" fmla="*/ 73845 w 150829"/>
                  <a:gd name="connsiteY4" fmla="*/ 8867 h 136704"/>
                  <a:gd name="connsiteX5" fmla="*/ 73845 w 150829"/>
                  <a:gd name="connsiteY5" fmla="*/ 135730 h 136704"/>
                  <a:gd name="connsiteX6" fmla="*/ -1570 w 150829"/>
                  <a:gd name="connsiteY6" fmla="*/ 67601 h 136704"/>
                  <a:gd name="connsiteX7" fmla="*/ 73845 w 150829"/>
                  <a:gd name="connsiteY7" fmla="*/ -975 h 136704"/>
                  <a:gd name="connsiteX8" fmla="*/ 149259 w 150829"/>
                  <a:gd name="connsiteY8" fmla="*/ 67601 h 136704"/>
                  <a:gd name="connsiteX9" fmla="*/ 73845 w 150829"/>
                  <a:gd name="connsiteY9" fmla="*/ 135730 h 1367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0829" h="136704">
                    <a:moveTo>
                      <a:pt x="73845" y="8867"/>
                    </a:moveTo>
                    <a:cubicBezTo>
                      <a:pt x="52371" y="8867"/>
                      <a:pt x="28212" y="29958"/>
                      <a:pt x="28212" y="67601"/>
                    </a:cubicBezTo>
                    <a:cubicBezTo>
                      <a:pt x="28212" y="105245"/>
                      <a:pt x="52243" y="126079"/>
                      <a:pt x="73845" y="126079"/>
                    </a:cubicBezTo>
                    <a:cubicBezTo>
                      <a:pt x="95446" y="126079"/>
                      <a:pt x="119477" y="105756"/>
                      <a:pt x="119477" y="67601"/>
                    </a:cubicBezTo>
                    <a:cubicBezTo>
                      <a:pt x="119477" y="29446"/>
                      <a:pt x="95638" y="8867"/>
                      <a:pt x="73845" y="8867"/>
                    </a:cubicBezTo>
                    <a:moveTo>
                      <a:pt x="73845" y="135730"/>
                    </a:moveTo>
                    <a:cubicBezTo>
                      <a:pt x="29491" y="135730"/>
                      <a:pt x="-1570" y="106650"/>
                      <a:pt x="-1570" y="67601"/>
                    </a:cubicBezTo>
                    <a:cubicBezTo>
                      <a:pt x="-1570" y="28552"/>
                      <a:pt x="29491" y="-975"/>
                      <a:pt x="73845" y="-975"/>
                    </a:cubicBezTo>
                    <a:cubicBezTo>
                      <a:pt x="118199" y="-975"/>
                      <a:pt x="149259" y="28680"/>
                      <a:pt x="149259" y="67601"/>
                    </a:cubicBezTo>
                    <a:cubicBezTo>
                      <a:pt x="149259" y="106522"/>
                      <a:pt x="118390" y="135730"/>
                      <a:pt x="73845" y="135730"/>
                    </a:cubicBezTo>
                  </a:path>
                </a:pathLst>
              </a:custGeom>
              <a:grpFill/>
              <a:ln w="6363" cap="flat">
                <a:noFill/>
                <a:prstDash val="solid"/>
                <a:miter/>
              </a:ln>
            </p:spPr>
            <p:txBody>
              <a:bodyPr rtlCol="0" anchor="ctr"/>
              <a:lstStyle/>
              <a:p>
                <a:endParaRPr lang="sv-SE" dirty="0">
                  <a:solidFill>
                    <a:schemeClr val="bg1"/>
                  </a:solidFill>
                </a:endParaRPr>
              </a:p>
            </p:txBody>
          </p:sp>
          <p:sp>
            <p:nvSpPr>
              <p:cNvPr id="38" name="Frihandsfigur: Form 37">
                <a:extLst>
                  <a:ext uri="{FF2B5EF4-FFF2-40B4-BE49-F238E27FC236}">
                    <a16:creationId xmlns:a16="http://schemas.microsoft.com/office/drawing/2014/main" id="{A0C8632E-594C-4B8F-92BB-90996E73ABBF}"/>
                  </a:ext>
                </a:extLst>
              </p:cNvPr>
              <p:cNvSpPr/>
              <p:nvPr/>
            </p:nvSpPr>
            <p:spPr>
              <a:xfrm>
                <a:off x="10637953" y="6441532"/>
                <a:ext cx="168659" cy="132422"/>
              </a:xfrm>
              <a:custGeom>
                <a:avLst/>
                <a:gdLst>
                  <a:gd name="connsiteX0" fmla="*/ 166962 w 168659"/>
                  <a:gd name="connsiteY0" fmla="*/ 131384 h 132422"/>
                  <a:gd name="connsiteX1" fmla="*/ 153285 w 168659"/>
                  <a:gd name="connsiteY1" fmla="*/ 131384 h 132422"/>
                  <a:gd name="connsiteX2" fmla="*/ 138969 w 168659"/>
                  <a:gd name="connsiteY2" fmla="*/ 131384 h 132422"/>
                  <a:gd name="connsiteX3" fmla="*/ 133345 w 168659"/>
                  <a:gd name="connsiteY3" fmla="*/ 78658 h 132422"/>
                  <a:gd name="connsiteX4" fmla="*/ 127658 w 168659"/>
                  <a:gd name="connsiteY4" fmla="*/ 36157 h 132422"/>
                  <a:gd name="connsiteX5" fmla="*/ 106247 w 168659"/>
                  <a:gd name="connsiteY5" fmla="*/ 78274 h 132422"/>
                  <a:gd name="connsiteX6" fmla="*/ 80044 w 168659"/>
                  <a:gd name="connsiteY6" fmla="*/ 131384 h 132422"/>
                  <a:gd name="connsiteX7" fmla="*/ 74676 w 168659"/>
                  <a:gd name="connsiteY7" fmla="*/ 131064 h 132422"/>
                  <a:gd name="connsiteX8" fmla="*/ 70074 w 168659"/>
                  <a:gd name="connsiteY8" fmla="*/ 131384 h 132422"/>
                  <a:gd name="connsiteX9" fmla="*/ 45341 w 168659"/>
                  <a:gd name="connsiteY9" fmla="*/ 82108 h 132422"/>
                  <a:gd name="connsiteX10" fmla="*/ 21310 w 168659"/>
                  <a:gd name="connsiteY10" fmla="*/ 36157 h 132422"/>
                  <a:gd name="connsiteX11" fmla="*/ 17348 w 168659"/>
                  <a:gd name="connsiteY11" fmla="*/ 79935 h 132422"/>
                  <a:gd name="connsiteX12" fmla="*/ 13705 w 168659"/>
                  <a:gd name="connsiteY12" fmla="*/ 131384 h 132422"/>
                  <a:gd name="connsiteX13" fmla="*/ 6100 w 168659"/>
                  <a:gd name="connsiteY13" fmla="*/ 131384 h 132422"/>
                  <a:gd name="connsiteX14" fmla="*/ -1570 w 168659"/>
                  <a:gd name="connsiteY14" fmla="*/ 131384 h 132422"/>
                  <a:gd name="connsiteX15" fmla="*/ 4821 w 168659"/>
                  <a:gd name="connsiteY15" fmla="*/ 65045 h 132422"/>
                  <a:gd name="connsiteX16" fmla="*/ 11212 w 168659"/>
                  <a:gd name="connsiteY16" fmla="*/ -975 h 132422"/>
                  <a:gd name="connsiteX17" fmla="*/ 20416 w 168659"/>
                  <a:gd name="connsiteY17" fmla="*/ -975 h 132422"/>
                  <a:gd name="connsiteX18" fmla="*/ 32111 w 168659"/>
                  <a:gd name="connsiteY18" fmla="*/ -975 h 132422"/>
                  <a:gd name="connsiteX19" fmla="*/ 55374 w 168659"/>
                  <a:gd name="connsiteY19" fmla="*/ 45424 h 132422"/>
                  <a:gd name="connsiteX20" fmla="*/ 82856 w 168659"/>
                  <a:gd name="connsiteY20" fmla="*/ 96552 h 132422"/>
                  <a:gd name="connsiteX21" fmla="*/ 105544 w 168659"/>
                  <a:gd name="connsiteY21" fmla="*/ 51112 h 132422"/>
                  <a:gd name="connsiteX22" fmla="*/ 131108 w 168659"/>
                  <a:gd name="connsiteY22" fmla="*/ -720 h 132422"/>
                  <a:gd name="connsiteX23" fmla="*/ 139353 w 168659"/>
                  <a:gd name="connsiteY23" fmla="*/ -336 h 132422"/>
                  <a:gd name="connsiteX24" fmla="*/ 149962 w 168659"/>
                  <a:gd name="connsiteY24" fmla="*/ -720 h 132422"/>
                  <a:gd name="connsiteX25" fmla="*/ 157631 w 168659"/>
                  <a:gd name="connsiteY25" fmla="*/ 61977 h 132422"/>
                  <a:gd name="connsiteX26" fmla="*/ 167090 w 168659"/>
                  <a:gd name="connsiteY26" fmla="*/ 131448 h 1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68659" h="132422">
                    <a:moveTo>
                      <a:pt x="166962" y="131384"/>
                    </a:moveTo>
                    <a:cubicBezTo>
                      <a:pt x="163063" y="131384"/>
                      <a:pt x="158206" y="131384"/>
                      <a:pt x="153285" y="131384"/>
                    </a:cubicBezTo>
                    <a:cubicBezTo>
                      <a:pt x="148364" y="131384"/>
                      <a:pt x="143315" y="131384"/>
                      <a:pt x="138969" y="131384"/>
                    </a:cubicBezTo>
                    <a:lnTo>
                      <a:pt x="133345" y="78658"/>
                    </a:lnTo>
                    <a:cubicBezTo>
                      <a:pt x="131492" y="62488"/>
                      <a:pt x="127658" y="36157"/>
                      <a:pt x="127658" y="36157"/>
                    </a:cubicBezTo>
                    <a:cubicBezTo>
                      <a:pt x="121650" y="47916"/>
                      <a:pt x="118071" y="54499"/>
                      <a:pt x="106247" y="78274"/>
                    </a:cubicBezTo>
                    <a:lnTo>
                      <a:pt x="80044" y="131384"/>
                    </a:lnTo>
                    <a:cubicBezTo>
                      <a:pt x="78254" y="131192"/>
                      <a:pt x="76465" y="131064"/>
                      <a:pt x="74676" y="131064"/>
                    </a:cubicBezTo>
                    <a:cubicBezTo>
                      <a:pt x="73142" y="131064"/>
                      <a:pt x="71608" y="131128"/>
                      <a:pt x="70074" y="131384"/>
                    </a:cubicBezTo>
                    <a:cubicBezTo>
                      <a:pt x="60232" y="110996"/>
                      <a:pt x="59721" y="110868"/>
                      <a:pt x="45341" y="82108"/>
                    </a:cubicBezTo>
                    <a:cubicBezTo>
                      <a:pt x="34987" y="61401"/>
                      <a:pt x="31536" y="54499"/>
                      <a:pt x="21310" y="36157"/>
                    </a:cubicBezTo>
                    <a:cubicBezTo>
                      <a:pt x="19329" y="57183"/>
                      <a:pt x="19329" y="55969"/>
                      <a:pt x="17348" y="79935"/>
                    </a:cubicBezTo>
                    <a:cubicBezTo>
                      <a:pt x="15686" y="99939"/>
                      <a:pt x="15366" y="110485"/>
                      <a:pt x="13705" y="131384"/>
                    </a:cubicBezTo>
                    <a:cubicBezTo>
                      <a:pt x="11084" y="131384"/>
                      <a:pt x="8592" y="131384"/>
                      <a:pt x="6100" y="131384"/>
                    </a:cubicBezTo>
                    <a:cubicBezTo>
                      <a:pt x="3607" y="131384"/>
                      <a:pt x="1051" y="131384"/>
                      <a:pt x="-1570" y="131384"/>
                    </a:cubicBezTo>
                    <a:cubicBezTo>
                      <a:pt x="795" y="109398"/>
                      <a:pt x="1881" y="97383"/>
                      <a:pt x="4821" y="65045"/>
                    </a:cubicBezTo>
                    <a:cubicBezTo>
                      <a:pt x="7761" y="32706"/>
                      <a:pt x="9550" y="19923"/>
                      <a:pt x="11212" y="-975"/>
                    </a:cubicBezTo>
                    <a:cubicBezTo>
                      <a:pt x="14344" y="-975"/>
                      <a:pt x="17603" y="-975"/>
                      <a:pt x="20416" y="-975"/>
                    </a:cubicBezTo>
                    <a:cubicBezTo>
                      <a:pt x="24506" y="-975"/>
                      <a:pt x="28468" y="-975"/>
                      <a:pt x="32111" y="-975"/>
                    </a:cubicBezTo>
                    <a:cubicBezTo>
                      <a:pt x="38502" y="12702"/>
                      <a:pt x="41186" y="18198"/>
                      <a:pt x="55374" y="45424"/>
                    </a:cubicBezTo>
                    <a:cubicBezTo>
                      <a:pt x="69946" y="73736"/>
                      <a:pt x="74548" y="81022"/>
                      <a:pt x="82856" y="96552"/>
                    </a:cubicBezTo>
                    <a:cubicBezTo>
                      <a:pt x="91036" y="80702"/>
                      <a:pt x="95638" y="71436"/>
                      <a:pt x="105544" y="51112"/>
                    </a:cubicBezTo>
                    <a:cubicBezTo>
                      <a:pt x="117751" y="26570"/>
                      <a:pt x="125165" y="11296"/>
                      <a:pt x="131108" y="-720"/>
                    </a:cubicBezTo>
                    <a:cubicBezTo>
                      <a:pt x="133729" y="-464"/>
                      <a:pt x="136477" y="-336"/>
                      <a:pt x="139353" y="-336"/>
                    </a:cubicBezTo>
                    <a:cubicBezTo>
                      <a:pt x="142804" y="-336"/>
                      <a:pt x="146383" y="-336"/>
                      <a:pt x="149962" y="-720"/>
                    </a:cubicBezTo>
                    <a:cubicBezTo>
                      <a:pt x="151624" y="16536"/>
                      <a:pt x="153285" y="30021"/>
                      <a:pt x="157631" y="61977"/>
                    </a:cubicBezTo>
                    <a:cubicBezTo>
                      <a:pt x="163063" y="101793"/>
                      <a:pt x="164342" y="113808"/>
                      <a:pt x="167090" y="131448"/>
                    </a:cubicBezTo>
                  </a:path>
                </a:pathLst>
              </a:custGeom>
              <a:grpFill/>
              <a:ln w="6363" cap="flat">
                <a:noFill/>
                <a:prstDash val="solid"/>
                <a:miter/>
              </a:ln>
            </p:spPr>
            <p:txBody>
              <a:bodyPr rtlCol="0" anchor="ctr"/>
              <a:lstStyle/>
              <a:p>
                <a:endParaRPr lang="sv-SE" dirty="0">
                  <a:solidFill>
                    <a:schemeClr val="bg1"/>
                  </a:solidFill>
                </a:endParaRPr>
              </a:p>
            </p:txBody>
          </p:sp>
          <p:sp>
            <p:nvSpPr>
              <p:cNvPr id="39" name="Frihandsfigur: Form 38">
                <a:extLst>
                  <a:ext uri="{FF2B5EF4-FFF2-40B4-BE49-F238E27FC236}">
                    <a16:creationId xmlns:a16="http://schemas.microsoft.com/office/drawing/2014/main" id="{AAF84DC5-A694-4242-AE56-9868613A74FA}"/>
                  </a:ext>
                </a:extLst>
              </p:cNvPr>
              <p:cNvSpPr/>
              <p:nvPr/>
            </p:nvSpPr>
            <p:spPr>
              <a:xfrm>
                <a:off x="10827191" y="6441532"/>
                <a:ext cx="168723" cy="132422"/>
              </a:xfrm>
              <a:custGeom>
                <a:avLst/>
                <a:gdLst>
                  <a:gd name="connsiteX0" fmla="*/ 166962 w 168723"/>
                  <a:gd name="connsiteY0" fmla="*/ 131384 h 132422"/>
                  <a:gd name="connsiteX1" fmla="*/ 153286 w 168723"/>
                  <a:gd name="connsiteY1" fmla="*/ 131384 h 132422"/>
                  <a:gd name="connsiteX2" fmla="*/ 138970 w 168723"/>
                  <a:gd name="connsiteY2" fmla="*/ 131384 h 132422"/>
                  <a:gd name="connsiteX3" fmla="*/ 133282 w 168723"/>
                  <a:gd name="connsiteY3" fmla="*/ 78658 h 132422"/>
                  <a:gd name="connsiteX4" fmla="*/ 127658 w 168723"/>
                  <a:gd name="connsiteY4" fmla="*/ 36157 h 132422"/>
                  <a:gd name="connsiteX5" fmla="*/ 106247 w 168723"/>
                  <a:gd name="connsiteY5" fmla="*/ 78274 h 132422"/>
                  <a:gd name="connsiteX6" fmla="*/ 80044 w 168723"/>
                  <a:gd name="connsiteY6" fmla="*/ 131384 h 132422"/>
                  <a:gd name="connsiteX7" fmla="*/ 74612 w 168723"/>
                  <a:gd name="connsiteY7" fmla="*/ 131064 h 132422"/>
                  <a:gd name="connsiteX8" fmla="*/ 70074 w 168723"/>
                  <a:gd name="connsiteY8" fmla="*/ 131384 h 132422"/>
                  <a:gd name="connsiteX9" fmla="*/ 45341 w 168723"/>
                  <a:gd name="connsiteY9" fmla="*/ 82108 h 132422"/>
                  <a:gd name="connsiteX10" fmla="*/ 21310 w 168723"/>
                  <a:gd name="connsiteY10" fmla="*/ 36157 h 132422"/>
                  <a:gd name="connsiteX11" fmla="*/ 17348 w 168723"/>
                  <a:gd name="connsiteY11" fmla="*/ 79935 h 132422"/>
                  <a:gd name="connsiteX12" fmla="*/ 13705 w 168723"/>
                  <a:gd name="connsiteY12" fmla="*/ 131384 h 132422"/>
                  <a:gd name="connsiteX13" fmla="*/ 6036 w 168723"/>
                  <a:gd name="connsiteY13" fmla="*/ 131384 h 132422"/>
                  <a:gd name="connsiteX14" fmla="*/ -1570 w 168723"/>
                  <a:gd name="connsiteY14" fmla="*/ 131384 h 132422"/>
                  <a:gd name="connsiteX15" fmla="*/ 4821 w 168723"/>
                  <a:gd name="connsiteY15" fmla="*/ 65045 h 132422"/>
                  <a:gd name="connsiteX16" fmla="*/ 11212 w 168723"/>
                  <a:gd name="connsiteY16" fmla="*/ -975 h 132422"/>
                  <a:gd name="connsiteX17" fmla="*/ 20416 w 168723"/>
                  <a:gd name="connsiteY17" fmla="*/ -975 h 132422"/>
                  <a:gd name="connsiteX18" fmla="*/ 32111 w 168723"/>
                  <a:gd name="connsiteY18" fmla="*/ -975 h 132422"/>
                  <a:gd name="connsiteX19" fmla="*/ 55374 w 168723"/>
                  <a:gd name="connsiteY19" fmla="*/ 45424 h 132422"/>
                  <a:gd name="connsiteX20" fmla="*/ 82792 w 168723"/>
                  <a:gd name="connsiteY20" fmla="*/ 96552 h 132422"/>
                  <a:gd name="connsiteX21" fmla="*/ 105544 w 168723"/>
                  <a:gd name="connsiteY21" fmla="*/ 51112 h 132422"/>
                  <a:gd name="connsiteX22" fmla="*/ 131108 w 168723"/>
                  <a:gd name="connsiteY22" fmla="*/ -720 h 132422"/>
                  <a:gd name="connsiteX23" fmla="*/ 139417 w 168723"/>
                  <a:gd name="connsiteY23" fmla="*/ -336 h 132422"/>
                  <a:gd name="connsiteX24" fmla="*/ 150026 w 168723"/>
                  <a:gd name="connsiteY24" fmla="*/ -720 h 132422"/>
                  <a:gd name="connsiteX25" fmla="*/ 157695 w 168723"/>
                  <a:gd name="connsiteY25" fmla="*/ 61977 h 132422"/>
                  <a:gd name="connsiteX26" fmla="*/ 167154 w 168723"/>
                  <a:gd name="connsiteY26" fmla="*/ 131448 h 1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68723" h="132422">
                    <a:moveTo>
                      <a:pt x="166962" y="131384"/>
                    </a:moveTo>
                    <a:cubicBezTo>
                      <a:pt x="162999" y="131384"/>
                      <a:pt x="158206" y="131384"/>
                      <a:pt x="153286" y="131384"/>
                    </a:cubicBezTo>
                    <a:cubicBezTo>
                      <a:pt x="148364" y="131384"/>
                      <a:pt x="143315" y="131384"/>
                      <a:pt x="138970" y="131384"/>
                    </a:cubicBezTo>
                    <a:lnTo>
                      <a:pt x="133282" y="78658"/>
                    </a:lnTo>
                    <a:cubicBezTo>
                      <a:pt x="131492" y="62488"/>
                      <a:pt x="127658" y="36157"/>
                      <a:pt x="127658" y="36157"/>
                    </a:cubicBezTo>
                    <a:cubicBezTo>
                      <a:pt x="121650" y="47916"/>
                      <a:pt x="118071" y="54499"/>
                      <a:pt x="106247" y="78274"/>
                    </a:cubicBezTo>
                    <a:lnTo>
                      <a:pt x="80044" y="131384"/>
                    </a:lnTo>
                    <a:cubicBezTo>
                      <a:pt x="78255" y="131192"/>
                      <a:pt x="76401" y="131064"/>
                      <a:pt x="74612" y="131064"/>
                    </a:cubicBezTo>
                    <a:cubicBezTo>
                      <a:pt x="73078" y="131064"/>
                      <a:pt x="71544" y="131128"/>
                      <a:pt x="70074" y="131384"/>
                    </a:cubicBezTo>
                    <a:cubicBezTo>
                      <a:pt x="60232" y="110996"/>
                      <a:pt x="59657" y="110868"/>
                      <a:pt x="45341" y="82108"/>
                    </a:cubicBezTo>
                    <a:cubicBezTo>
                      <a:pt x="34987" y="61401"/>
                      <a:pt x="31536" y="54499"/>
                      <a:pt x="21310" y="36157"/>
                    </a:cubicBezTo>
                    <a:cubicBezTo>
                      <a:pt x="19329" y="57183"/>
                      <a:pt x="19329" y="55969"/>
                      <a:pt x="17348" y="79935"/>
                    </a:cubicBezTo>
                    <a:cubicBezTo>
                      <a:pt x="15686" y="99939"/>
                      <a:pt x="15302" y="110485"/>
                      <a:pt x="13705" y="131384"/>
                    </a:cubicBezTo>
                    <a:cubicBezTo>
                      <a:pt x="11085" y="131384"/>
                      <a:pt x="8592" y="131384"/>
                      <a:pt x="6036" y="131384"/>
                    </a:cubicBezTo>
                    <a:cubicBezTo>
                      <a:pt x="3479" y="131384"/>
                      <a:pt x="1051" y="131384"/>
                      <a:pt x="-1570" y="131384"/>
                    </a:cubicBezTo>
                    <a:cubicBezTo>
                      <a:pt x="795" y="109398"/>
                      <a:pt x="1881" y="97383"/>
                      <a:pt x="4821" y="65045"/>
                    </a:cubicBezTo>
                    <a:cubicBezTo>
                      <a:pt x="7761" y="32706"/>
                      <a:pt x="9551" y="19923"/>
                      <a:pt x="11212" y="-975"/>
                    </a:cubicBezTo>
                    <a:cubicBezTo>
                      <a:pt x="14344" y="-975"/>
                      <a:pt x="17603" y="-975"/>
                      <a:pt x="20416" y="-975"/>
                    </a:cubicBezTo>
                    <a:cubicBezTo>
                      <a:pt x="24506" y="-975"/>
                      <a:pt x="28468" y="-975"/>
                      <a:pt x="32111" y="-975"/>
                    </a:cubicBezTo>
                    <a:cubicBezTo>
                      <a:pt x="38822" y="12702"/>
                      <a:pt x="41186" y="18198"/>
                      <a:pt x="55374" y="45424"/>
                    </a:cubicBezTo>
                    <a:cubicBezTo>
                      <a:pt x="69946" y="73736"/>
                      <a:pt x="74548" y="81022"/>
                      <a:pt x="82792" y="96552"/>
                    </a:cubicBezTo>
                    <a:cubicBezTo>
                      <a:pt x="90973" y="80702"/>
                      <a:pt x="95574" y="71436"/>
                      <a:pt x="105544" y="51112"/>
                    </a:cubicBezTo>
                    <a:cubicBezTo>
                      <a:pt x="117751" y="26570"/>
                      <a:pt x="125165" y="11296"/>
                      <a:pt x="131108" y="-720"/>
                    </a:cubicBezTo>
                    <a:cubicBezTo>
                      <a:pt x="133729" y="-720"/>
                      <a:pt x="136541" y="-336"/>
                      <a:pt x="139417" y="-336"/>
                    </a:cubicBezTo>
                    <a:cubicBezTo>
                      <a:pt x="142292" y="-336"/>
                      <a:pt x="146447" y="-336"/>
                      <a:pt x="150026" y="-720"/>
                    </a:cubicBezTo>
                    <a:cubicBezTo>
                      <a:pt x="151688" y="16536"/>
                      <a:pt x="153286" y="30021"/>
                      <a:pt x="157695" y="61977"/>
                    </a:cubicBezTo>
                    <a:cubicBezTo>
                      <a:pt x="163127" y="101793"/>
                      <a:pt x="164086" y="113808"/>
                      <a:pt x="167154" y="131448"/>
                    </a:cubicBezTo>
                  </a:path>
                </a:pathLst>
              </a:custGeom>
              <a:grpFill/>
              <a:ln w="6363" cap="flat">
                <a:noFill/>
                <a:prstDash val="solid"/>
                <a:miter/>
              </a:ln>
            </p:spPr>
            <p:txBody>
              <a:bodyPr rtlCol="0" anchor="ctr"/>
              <a:lstStyle/>
              <a:p>
                <a:endParaRPr lang="sv-SE" dirty="0">
                  <a:solidFill>
                    <a:schemeClr val="bg1"/>
                  </a:solidFill>
                </a:endParaRPr>
              </a:p>
            </p:txBody>
          </p:sp>
          <p:sp>
            <p:nvSpPr>
              <p:cNvPr id="40" name="Frihandsfigur: Form 39">
                <a:extLst>
                  <a:ext uri="{FF2B5EF4-FFF2-40B4-BE49-F238E27FC236}">
                    <a16:creationId xmlns:a16="http://schemas.microsoft.com/office/drawing/2014/main" id="{0744EAA3-4687-468D-A294-931296FCEE2E}"/>
                  </a:ext>
                </a:extLst>
              </p:cNvPr>
              <p:cNvSpPr/>
              <p:nvPr/>
            </p:nvSpPr>
            <p:spPr>
              <a:xfrm>
                <a:off x="11022949" y="6442810"/>
                <a:ext cx="120854" cy="133956"/>
              </a:xfrm>
              <a:custGeom>
                <a:avLst/>
                <a:gdLst>
                  <a:gd name="connsiteX0" fmla="*/ 43871 w 120854"/>
                  <a:gd name="connsiteY0" fmla="*/ 132854 h 133956"/>
                  <a:gd name="connsiteX1" fmla="*/ 3351 w 120854"/>
                  <a:gd name="connsiteY1" fmla="*/ 109718 h 133956"/>
                  <a:gd name="connsiteX2" fmla="*/ -994 w 120854"/>
                  <a:gd name="connsiteY2" fmla="*/ 78275 h 133956"/>
                  <a:gd name="connsiteX3" fmla="*/ -994 w 120854"/>
                  <a:gd name="connsiteY3" fmla="*/ 49578 h 133956"/>
                  <a:gd name="connsiteX4" fmla="*/ -1570 w 120854"/>
                  <a:gd name="connsiteY4" fmla="*/ -975 h 133956"/>
                  <a:gd name="connsiteX5" fmla="*/ 11660 w 120854"/>
                  <a:gd name="connsiteY5" fmla="*/ -975 h 133956"/>
                  <a:gd name="connsiteX6" fmla="*/ 26040 w 120854"/>
                  <a:gd name="connsiteY6" fmla="*/ -975 h 133956"/>
                  <a:gd name="connsiteX7" fmla="*/ 25528 w 120854"/>
                  <a:gd name="connsiteY7" fmla="*/ 47789 h 133956"/>
                  <a:gd name="connsiteX8" fmla="*/ 25528 w 120854"/>
                  <a:gd name="connsiteY8" fmla="*/ 84666 h 133956"/>
                  <a:gd name="connsiteX9" fmla="*/ 55694 w 120854"/>
                  <a:gd name="connsiteY9" fmla="*/ 114639 h 133956"/>
                  <a:gd name="connsiteX10" fmla="*/ 92059 w 120854"/>
                  <a:gd name="connsiteY10" fmla="*/ 98853 h 133956"/>
                  <a:gd name="connsiteX11" fmla="*/ 92059 w 120854"/>
                  <a:gd name="connsiteY11" fmla="*/ 57951 h 133956"/>
                  <a:gd name="connsiteX12" fmla="*/ 91484 w 120854"/>
                  <a:gd name="connsiteY12" fmla="*/ -975 h 133956"/>
                  <a:gd name="connsiteX13" fmla="*/ 105416 w 120854"/>
                  <a:gd name="connsiteY13" fmla="*/ -975 h 133956"/>
                  <a:gd name="connsiteX14" fmla="*/ 118966 w 120854"/>
                  <a:gd name="connsiteY14" fmla="*/ -975 h 133956"/>
                  <a:gd name="connsiteX15" fmla="*/ 118198 w 120854"/>
                  <a:gd name="connsiteY15" fmla="*/ 59931 h 133956"/>
                  <a:gd name="connsiteX16" fmla="*/ 119285 w 120854"/>
                  <a:gd name="connsiteY16" fmla="*/ 130233 h 133956"/>
                  <a:gd name="connsiteX17" fmla="*/ 105353 w 120854"/>
                  <a:gd name="connsiteY17" fmla="*/ 130233 h 133956"/>
                  <a:gd name="connsiteX18" fmla="*/ 91676 w 120854"/>
                  <a:gd name="connsiteY18" fmla="*/ 130233 h 133956"/>
                  <a:gd name="connsiteX19" fmla="*/ 91676 w 120854"/>
                  <a:gd name="connsiteY19" fmla="*/ 112402 h 133956"/>
                  <a:gd name="connsiteX20" fmla="*/ 43487 w 120854"/>
                  <a:gd name="connsiteY20" fmla="*/ 132981 h 133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0854" h="133956">
                    <a:moveTo>
                      <a:pt x="43871" y="132854"/>
                    </a:moveTo>
                    <a:cubicBezTo>
                      <a:pt x="26999" y="133684"/>
                      <a:pt x="11212" y="124673"/>
                      <a:pt x="3351" y="109718"/>
                    </a:cubicBezTo>
                    <a:cubicBezTo>
                      <a:pt x="-419" y="99684"/>
                      <a:pt x="-1889" y="88947"/>
                      <a:pt x="-994" y="78275"/>
                    </a:cubicBezTo>
                    <a:lnTo>
                      <a:pt x="-994" y="49578"/>
                    </a:lnTo>
                    <a:cubicBezTo>
                      <a:pt x="-994" y="34687"/>
                      <a:pt x="-994" y="16281"/>
                      <a:pt x="-1570" y="-975"/>
                    </a:cubicBezTo>
                    <a:cubicBezTo>
                      <a:pt x="2456" y="-975"/>
                      <a:pt x="6931" y="-975"/>
                      <a:pt x="11660" y="-975"/>
                    </a:cubicBezTo>
                    <a:cubicBezTo>
                      <a:pt x="16389" y="-975"/>
                      <a:pt x="21246" y="-975"/>
                      <a:pt x="26040" y="-975"/>
                    </a:cubicBezTo>
                    <a:cubicBezTo>
                      <a:pt x="26040" y="16664"/>
                      <a:pt x="25528" y="30469"/>
                      <a:pt x="25528" y="47789"/>
                    </a:cubicBezTo>
                    <a:lnTo>
                      <a:pt x="25528" y="84666"/>
                    </a:lnTo>
                    <a:cubicBezTo>
                      <a:pt x="25528" y="101537"/>
                      <a:pt x="33517" y="114639"/>
                      <a:pt x="55694" y="114639"/>
                    </a:cubicBezTo>
                    <a:cubicBezTo>
                      <a:pt x="69307" y="113872"/>
                      <a:pt x="82217" y="108312"/>
                      <a:pt x="92059" y="98853"/>
                    </a:cubicBezTo>
                    <a:cubicBezTo>
                      <a:pt x="92059" y="89586"/>
                      <a:pt x="92059" y="69774"/>
                      <a:pt x="92059" y="57951"/>
                    </a:cubicBezTo>
                    <a:cubicBezTo>
                      <a:pt x="92059" y="36860"/>
                      <a:pt x="91676" y="14875"/>
                      <a:pt x="91484" y="-975"/>
                    </a:cubicBezTo>
                    <a:cubicBezTo>
                      <a:pt x="94616" y="-975"/>
                      <a:pt x="100048" y="-975"/>
                      <a:pt x="105416" y="-975"/>
                    </a:cubicBezTo>
                    <a:cubicBezTo>
                      <a:pt x="110785" y="-975"/>
                      <a:pt x="116153" y="-975"/>
                      <a:pt x="118966" y="-975"/>
                    </a:cubicBezTo>
                    <a:cubicBezTo>
                      <a:pt x="118966" y="14108"/>
                      <a:pt x="118198" y="22288"/>
                      <a:pt x="118198" y="59931"/>
                    </a:cubicBezTo>
                    <a:cubicBezTo>
                      <a:pt x="118198" y="86454"/>
                      <a:pt x="118582" y="108312"/>
                      <a:pt x="119285" y="130233"/>
                    </a:cubicBezTo>
                    <a:cubicBezTo>
                      <a:pt x="114620" y="130233"/>
                      <a:pt x="109954" y="130233"/>
                      <a:pt x="105353" y="130233"/>
                    </a:cubicBezTo>
                    <a:cubicBezTo>
                      <a:pt x="100751" y="130233"/>
                      <a:pt x="96213" y="130233"/>
                      <a:pt x="91676" y="130233"/>
                    </a:cubicBezTo>
                    <a:cubicBezTo>
                      <a:pt x="91676" y="123842"/>
                      <a:pt x="91676" y="116621"/>
                      <a:pt x="91676" y="112402"/>
                    </a:cubicBezTo>
                    <a:cubicBezTo>
                      <a:pt x="78894" y="125185"/>
                      <a:pt x="61574" y="132598"/>
                      <a:pt x="43487" y="132981"/>
                    </a:cubicBezTo>
                  </a:path>
                </a:pathLst>
              </a:custGeom>
              <a:grpFill/>
              <a:ln w="6363" cap="flat">
                <a:noFill/>
                <a:prstDash val="solid"/>
                <a:miter/>
              </a:ln>
            </p:spPr>
            <p:txBody>
              <a:bodyPr rtlCol="0" anchor="ctr"/>
              <a:lstStyle/>
              <a:p>
                <a:endParaRPr lang="sv-SE" dirty="0">
                  <a:solidFill>
                    <a:schemeClr val="bg1"/>
                  </a:solidFill>
                </a:endParaRPr>
              </a:p>
            </p:txBody>
          </p:sp>
        </p:grpSp>
        <p:grpSp>
          <p:nvGrpSpPr>
            <p:cNvPr id="10" name="Bild 7">
              <a:extLst>
                <a:ext uri="{FF2B5EF4-FFF2-40B4-BE49-F238E27FC236}">
                  <a16:creationId xmlns:a16="http://schemas.microsoft.com/office/drawing/2014/main" id="{53CCCB0D-AA43-4878-99C6-F70949415673}"/>
                </a:ext>
              </a:extLst>
            </p:cNvPr>
            <p:cNvGrpSpPr/>
            <p:nvPr userDrawn="1"/>
          </p:nvGrpSpPr>
          <p:grpSpPr>
            <a:xfrm>
              <a:off x="9962286" y="6237019"/>
              <a:ext cx="1335030" cy="370939"/>
              <a:chOff x="9962286" y="6237019"/>
              <a:chExt cx="1335030" cy="370939"/>
            </a:xfrm>
            <a:solidFill>
              <a:schemeClr val="bg1"/>
            </a:solidFill>
          </p:grpSpPr>
          <p:sp>
            <p:nvSpPr>
              <p:cNvPr id="24" name="Frihandsfigur: Form 23">
                <a:extLst>
                  <a:ext uri="{FF2B5EF4-FFF2-40B4-BE49-F238E27FC236}">
                    <a16:creationId xmlns:a16="http://schemas.microsoft.com/office/drawing/2014/main" id="{9DF975B9-42C7-4D6F-AE0A-2DC11828A074}"/>
                  </a:ext>
                </a:extLst>
              </p:cNvPr>
              <p:cNvSpPr/>
              <p:nvPr/>
            </p:nvSpPr>
            <p:spPr>
              <a:xfrm>
                <a:off x="11178060" y="6442810"/>
                <a:ext cx="119257" cy="132742"/>
              </a:xfrm>
              <a:custGeom>
                <a:avLst/>
                <a:gdLst>
                  <a:gd name="connsiteX0" fmla="*/ 117623 w 119257"/>
                  <a:gd name="connsiteY0" fmla="*/ 131768 h 132742"/>
                  <a:gd name="connsiteX1" fmla="*/ 106631 w 119257"/>
                  <a:gd name="connsiteY1" fmla="*/ 131768 h 132742"/>
                  <a:gd name="connsiteX2" fmla="*/ 96916 w 119257"/>
                  <a:gd name="connsiteY2" fmla="*/ 131768 h 132742"/>
                  <a:gd name="connsiteX3" fmla="*/ 45788 w 119257"/>
                  <a:gd name="connsiteY3" fmla="*/ 71564 h 132742"/>
                  <a:gd name="connsiteX4" fmla="*/ 10509 w 119257"/>
                  <a:gd name="connsiteY4" fmla="*/ 32131 h 132742"/>
                  <a:gd name="connsiteX5" fmla="*/ 10509 w 119257"/>
                  <a:gd name="connsiteY5" fmla="*/ 64662 h 132742"/>
                  <a:gd name="connsiteX6" fmla="*/ 11212 w 119257"/>
                  <a:gd name="connsiteY6" fmla="*/ 130106 h 132742"/>
                  <a:gd name="connsiteX7" fmla="*/ 4821 w 119257"/>
                  <a:gd name="connsiteY7" fmla="*/ 130106 h 132742"/>
                  <a:gd name="connsiteX8" fmla="*/ -1570 w 119257"/>
                  <a:gd name="connsiteY8" fmla="*/ 130106 h 132742"/>
                  <a:gd name="connsiteX9" fmla="*/ -1570 w 119257"/>
                  <a:gd name="connsiteY9" fmla="*/ 64853 h 132742"/>
                  <a:gd name="connsiteX10" fmla="*/ -1570 w 119257"/>
                  <a:gd name="connsiteY10" fmla="*/ -975 h 132742"/>
                  <a:gd name="connsiteX11" fmla="*/ 9359 w 119257"/>
                  <a:gd name="connsiteY11" fmla="*/ -975 h 132742"/>
                  <a:gd name="connsiteX12" fmla="*/ 19201 w 119257"/>
                  <a:gd name="connsiteY12" fmla="*/ -975 h 132742"/>
                  <a:gd name="connsiteX13" fmla="*/ 66623 w 119257"/>
                  <a:gd name="connsiteY13" fmla="*/ 55778 h 132742"/>
                  <a:gd name="connsiteX14" fmla="*/ 104969 w 119257"/>
                  <a:gd name="connsiteY14" fmla="*/ 99556 h 132742"/>
                  <a:gd name="connsiteX15" fmla="*/ 104969 w 119257"/>
                  <a:gd name="connsiteY15" fmla="*/ 64853 h 132742"/>
                  <a:gd name="connsiteX16" fmla="*/ 104458 w 119257"/>
                  <a:gd name="connsiteY16" fmla="*/ -975 h 132742"/>
                  <a:gd name="connsiteX17" fmla="*/ 110849 w 119257"/>
                  <a:gd name="connsiteY17" fmla="*/ -975 h 132742"/>
                  <a:gd name="connsiteX18" fmla="*/ 117687 w 119257"/>
                  <a:gd name="connsiteY18" fmla="*/ -975 h 132742"/>
                  <a:gd name="connsiteX19" fmla="*/ 117687 w 119257"/>
                  <a:gd name="connsiteY19" fmla="*/ 64662 h 132742"/>
                  <a:gd name="connsiteX20" fmla="*/ 117687 w 119257"/>
                  <a:gd name="connsiteY20" fmla="*/ 131768 h 132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9257" h="132742">
                    <a:moveTo>
                      <a:pt x="117623" y="131768"/>
                    </a:moveTo>
                    <a:cubicBezTo>
                      <a:pt x="113469" y="131768"/>
                      <a:pt x="109954" y="131768"/>
                      <a:pt x="106631" y="131768"/>
                    </a:cubicBezTo>
                    <a:cubicBezTo>
                      <a:pt x="103307" y="131768"/>
                      <a:pt x="100240" y="131768"/>
                      <a:pt x="96916" y="131768"/>
                    </a:cubicBezTo>
                    <a:cubicBezTo>
                      <a:pt x="85476" y="119752"/>
                      <a:pt x="71352" y="101537"/>
                      <a:pt x="45788" y="71564"/>
                    </a:cubicBezTo>
                    <a:cubicBezTo>
                      <a:pt x="26615" y="49195"/>
                      <a:pt x="18690" y="40503"/>
                      <a:pt x="10509" y="32131"/>
                    </a:cubicBezTo>
                    <a:cubicBezTo>
                      <a:pt x="10509" y="35774"/>
                      <a:pt x="10509" y="57695"/>
                      <a:pt x="10509" y="64662"/>
                    </a:cubicBezTo>
                    <a:cubicBezTo>
                      <a:pt x="10509" y="79041"/>
                      <a:pt x="10893" y="112083"/>
                      <a:pt x="11212" y="130106"/>
                    </a:cubicBezTo>
                    <a:lnTo>
                      <a:pt x="4821" y="130106"/>
                    </a:lnTo>
                    <a:lnTo>
                      <a:pt x="-1570" y="130106"/>
                    </a:lnTo>
                    <a:cubicBezTo>
                      <a:pt x="-1570" y="113361"/>
                      <a:pt x="-1570" y="80127"/>
                      <a:pt x="-1570" y="64853"/>
                    </a:cubicBezTo>
                    <a:cubicBezTo>
                      <a:pt x="-1570" y="49578"/>
                      <a:pt x="-1570" y="15770"/>
                      <a:pt x="-1570" y="-975"/>
                    </a:cubicBezTo>
                    <a:cubicBezTo>
                      <a:pt x="2520" y="-975"/>
                      <a:pt x="6036" y="-975"/>
                      <a:pt x="9359" y="-975"/>
                    </a:cubicBezTo>
                    <a:cubicBezTo>
                      <a:pt x="12682" y="-975"/>
                      <a:pt x="15750" y="-975"/>
                      <a:pt x="19201" y="-975"/>
                    </a:cubicBezTo>
                    <a:cubicBezTo>
                      <a:pt x="32814" y="15578"/>
                      <a:pt x="38374" y="22672"/>
                      <a:pt x="66623" y="55778"/>
                    </a:cubicBezTo>
                    <a:cubicBezTo>
                      <a:pt x="87010" y="79552"/>
                      <a:pt x="94616" y="88500"/>
                      <a:pt x="104969" y="99556"/>
                    </a:cubicBezTo>
                    <a:cubicBezTo>
                      <a:pt x="104969" y="94635"/>
                      <a:pt x="104969" y="72267"/>
                      <a:pt x="104969" y="64853"/>
                    </a:cubicBezTo>
                    <a:cubicBezTo>
                      <a:pt x="104969" y="50281"/>
                      <a:pt x="104969" y="12510"/>
                      <a:pt x="104458" y="-975"/>
                    </a:cubicBezTo>
                    <a:cubicBezTo>
                      <a:pt x="106311" y="-975"/>
                      <a:pt x="108548" y="-975"/>
                      <a:pt x="110849" y="-975"/>
                    </a:cubicBezTo>
                    <a:cubicBezTo>
                      <a:pt x="113150" y="-975"/>
                      <a:pt x="115514" y="-975"/>
                      <a:pt x="117687" y="-975"/>
                    </a:cubicBezTo>
                    <a:cubicBezTo>
                      <a:pt x="117687" y="14683"/>
                      <a:pt x="117687" y="49003"/>
                      <a:pt x="117687" y="64662"/>
                    </a:cubicBezTo>
                    <a:cubicBezTo>
                      <a:pt x="117687" y="80319"/>
                      <a:pt x="117687" y="115790"/>
                      <a:pt x="117687" y="131768"/>
                    </a:cubicBezTo>
                  </a:path>
                </a:pathLst>
              </a:custGeom>
              <a:grpFill/>
              <a:ln w="6363" cap="flat">
                <a:noFill/>
                <a:prstDash val="solid"/>
                <a:miter/>
              </a:ln>
            </p:spPr>
            <p:txBody>
              <a:bodyPr rtlCol="0" anchor="ctr"/>
              <a:lstStyle/>
              <a:p>
                <a:endParaRPr lang="sv-SE" dirty="0">
                  <a:solidFill>
                    <a:schemeClr val="bg1"/>
                  </a:solidFill>
                </a:endParaRPr>
              </a:p>
            </p:txBody>
          </p:sp>
          <p:sp>
            <p:nvSpPr>
              <p:cNvPr id="25" name="Frihandsfigur: Form 24">
                <a:extLst>
                  <a:ext uri="{FF2B5EF4-FFF2-40B4-BE49-F238E27FC236}">
                    <a16:creationId xmlns:a16="http://schemas.microsoft.com/office/drawing/2014/main" id="{60E6B767-B265-4043-A237-1B451F3EB0B2}"/>
                  </a:ext>
                </a:extLst>
              </p:cNvPr>
              <p:cNvSpPr/>
              <p:nvPr/>
            </p:nvSpPr>
            <p:spPr>
              <a:xfrm>
                <a:off x="9962286" y="6237019"/>
                <a:ext cx="293610" cy="370939"/>
              </a:xfrm>
              <a:custGeom>
                <a:avLst/>
                <a:gdLst>
                  <a:gd name="connsiteX0" fmla="*/ 291912 w 293610"/>
                  <a:gd name="connsiteY0" fmla="*/ 878 h 370939"/>
                  <a:gd name="connsiteX1" fmla="*/ 291912 w 293610"/>
                  <a:gd name="connsiteY1" fmla="*/ -975 h 370939"/>
                  <a:gd name="connsiteX2" fmla="*/ -1501 w 293610"/>
                  <a:gd name="connsiteY2" fmla="*/ -975 h 370939"/>
                  <a:gd name="connsiteX3" fmla="*/ -1501 w 293610"/>
                  <a:gd name="connsiteY3" fmla="*/ 217598 h 370939"/>
                  <a:gd name="connsiteX4" fmla="*/ 3612 w 293610"/>
                  <a:gd name="connsiteY4" fmla="*/ 269174 h 370939"/>
                  <a:gd name="connsiteX5" fmla="*/ 144854 w 293610"/>
                  <a:gd name="connsiteY5" fmla="*/ 369961 h 370939"/>
                  <a:gd name="connsiteX6" fmla="*/ 232219 w 293610"/>
                  <a:gd name="connsiteY6" fmla="*/ 343119 h 370939"/>
                  <a:gd name="connsiteX7" fmla="*/ 284306 w 293610"/>
                  <a:gd name="connsiteY7" fmla="*/ 275054 h 370939"/>
                  <a:gd name="connsiteX8" fmla="*/ 292040 w 293610"/>
                  <a:gd name="connsiteY8" fmla="*/ 192610 h 370939"/>
                  <a:gd name="connsiteX9" fmla="*/ 10130 w 293610"/>
                  <a:gd name="connsiteY9" fmla="*/ 10657 h 370939"/>
                  <a:gd name="connsiteX10" fmla="*/ 280216 w 293610"/>
                  <a:gd name="connsiteY10" fmla="*/ 10657 h 370939"/>
                  <a:gd name="connsiteX11" fmla="*/ 280216 w 293610"/>
                  <a:gd name="connsiteY11" fmla="*/ 186602 h 370939"/>
                  <a:gd name="connsiteX12" fmla="*/ 273314 w 293610"/>
                  <a:gd name="connsiteY12" fmla="*/ 270836 h 370939"/>
                  <a:gd name="connsiteX13" fmla="*/ 273314 w 293610"/>
                  <a:gd name="connsiteY13" fmla="*/ 270836 h 370939"/>
                  <a:gd name="connsiteX14" fmla="*/ 272355 w 293610"/>
                  <a:gd name="connsiteY14" fmla="*/ 273648 h 370939"/>
                  <a:gd name="connsiteX15" fmla="*/ 271716 w 293610"/>
                  <a:gd name="connsiteY15" fmla="*/ 273648 h 370939"/>
                  <a:gd name="connsiteX16" fmla="*/ 271716 w 293610"/>
                  <a:gd name="connsiteY16" fmla="*/ 273648 h 370939"/>
                  <a:gd name="connsiteX17" fmla="*/ 268393 w 293610"/>
                  <a:gd name="connsiteY17" fmla="*/ 272306 h 370939"/>
                  <a:gd name="connsiteX18" fmla="*/ 268393 w 293610"/>
                  <a:gd name="connsiteY18" fmla="*/ 272306 h 370939"/>
                  <a:gd name="connsiteX19" fmla="*/ 235096 w 293610"/>
                  <a:gd name="connsiteY19" fmla="*/ 269558 h 370939"/>
                  <a:gd name="connsiteX20" fmla="*/ 228705 w 293610"/>
                  <a:gd name="connsiteY20" fmla="*/ 271347 h 370939"/>
                  <a:gd name="connsiteX21" fmla="*/ 175978 w 293610"/>
                  <a:gd name="connsiteY21" fmla="*/ 274287 h 370939"/>
                  <a:gd name="connsiteX22" fmla="*/ 114177 w 293610"/>
                  <a:gd name="connsiteY22" fmla="*/ 274287 h 370939"/>
                  <a:gd name="connsiteX23" fmla="*/ 61387 w 293610"/>
                  <a:gd name="connsiteY23" fmla="*/ 271347 h 370939"/>
                  <a:gd name="connsiteX24" fmla="*/ 61387 w 293610"/>
                  <a:gd name="connsiteY24" fmla="*/ 271347 h 370939"/>
                  <a:gd name="connsiteX25" fmla="*/ 55443 w 293610"/>
                  <a:gd name="connsiteY25" fmla="*/ 269558 h 370939"/>
                  <a:gd name="connsiteX26" fmla="*/ 43939 w 293610"/>
                  <a:gd name="connsiteY26" fmla="*/ 268024 h 370939"/>
                  <a:gd name="connsiteX27" fmla="*/ 22082 w 293610"/>
                  <a:gd name="connsiteY27" fmla="*/ 272306 h 370939"/>
                  <a:gd name="connsiteX28" fmla="*/ 22082 w 293610"/>
                  <a:gd name="connsiteY28" fmla="*/ 272306 h 370939"/>
                  <a:gd name="connsiteX29" fmla="*/ 18695 w 293610"/>
                  <a:gd name="connsiteY29" fmla="*/ 273776 h 370939"/>
                  <a:gd name="connsiteX30" fmla="*/ 18695 w 293610"/>
                  <a:gd name="connsiteY30" fmla="*/ 273776 h 370939"/>
                  <a:gd name="connsiteX31" fmla="*/ 17416 w 293610"/>
                  <a:gd name="connsiteY31" fmla="*/ 274287 h 370939"/>
                  <a:gd name="connsiteX32" fmla="*/ 14221 w 293610"/>
                  <a:gd name="connsiteY32" fmla="*/ 264125 h 370939"/>
                  <a:gd name="connsiteX33" fmla="*/ 10067 w 293610"/>
                  <a:gd name="connsiteY33" fmla="*/ 217854 h 370939"/>
                  <a:gd name="connsiteX34" fmla="*/ 144854 w 293610"/>
                  <a:gd name="connsiteY34" fmla="*/ 358330 h 370939"/>
                  <a:gd name="connsiteX35" fmla="*/ 22082 w 293610"/>
                  <a:gd name="connsiteY35" fmla="*/ 285152 h 370939"/>
                  <a:gd name="connsiteX36" fmla="*/ 24958 w 293610"/>
                  <a:gd name="connsiteY36" fmla="*/ 283746 h 370939"/>
                  <a:gd name="connsiteX37" fmla="*/ 52312 w 293610"/>
                  <a:gd name="connsiteY37" fmla="*/ 280742 h 370939"/>
                  <a:gd name="connsiteX38" fmla="*/ 57872 w 293610"/>
                  <a:gd name="connsiteY38" fmla="*/ 282404 h 370939"/>
                  <a:gd name="connsiteX39" fmla="*/ 58255 w 293610"/>
                  <a:gd name="connsiteY39" fmla="*/ 282404 h 370939"/>
                  <a:gd name="connsiteX40" fmla="*/ 94557 w 293610"/>
                  <a:gd name="connsiteY40" fmla="*/ 289370 h 370939"/>
                  <a:gd name="connsiteX41" fmla="*/ 118395 w 293610"/>
                  <a:gd name="connsiteY41" fmla="*/ 285088 h 370939"/>
                  <a:gd name="connsiteX42" fmla="*/ 172080 w 293610"/>
                  <a:gd name="connsiteY42" fmla="*/ 285088 h 370939"/>
                  <a:gd name="connsiteX43" fmla="*/ 232283 w 293610"/>
                  <a:gd name="connsiteY43" fmla="*/ 282404 h 370939"/>
                  <a:gd name="connsiteX44" fmla="*/ 232283 w 293610"/>
                  <a:gd name="connsiteY44" fmla="*/ 282404 h 370939"/>
                  <a:gd name="connsiteX45" fmla="*/ 238035 w 293610"/>
                  <a:gd name="connsiteY45" fmla="*/ 280678 h 370939"/>
                  <a:gd name="connsiteX46" fmla="*/ 265325 w 293610"/>
                  <a:gd name="connsiteY46" fmla="*/ 283682 h 370939"/>
                  <a:gd name="connsiteX47" fmla="*/ 267562 w 293610"/>
                  <a:gd name="connsiteY47" fmla="*/ 284705 h 370939"/>
                  <a:gd name="connsiteX48" fmla="*/ 144662 w 293610"/>
                  <a:gd name="connsiteY48" fmla="*/ 358266 h 370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293610" h="370939">
                    <a:moveTo>
                      <a:pt x="291912" y="878"/>
                    </a:moveTo>
                    <a:lnTo>
                      <a:pt x="291912" y="-975"/>
                    </a:lnTo>
                    <a:lnTo>
                      <a:pt x="-1501" y="-975"/>
                    </a:lnTo>
                    <a:lnTo>
                      <a:pt x="-1501" y="217598"/>
                    </a:lnTo>
                    <a:cubicBezTo>
                      <a:pt x="-1948" y="234918"/>
                      <a:pt x="-223" y="252238"/>
                      <a:pt x="3612" y="269174"/>
                    </a:cubicBezTo>
                    <a:cubicBezTo>
                      <a:pt x="20293" y="328547"/>
                      <a:pt x="78387" y="369961"/>
                      <a:pt x="144854" y="369961"/>
                    </a:cubicBezTo>
                    <a:cubicBezTo>
                      <a:pt x="176042" y="370153"/>
                      <a:pt x="206528" y="360758"/>
                      <a:pt x="232219" y="343119"/>
                    </a:cubicBezTo>
                    <a:cubicBezTo>
                      <a:pt x="256442" y="326566"/>
                      <a:pt x="274656" y="302727"/>
                      <a:pt x="284306" y="275054"/>
                    </a:cubicBezTo>
                    <a:cubicBezTo>
                      <a:pt x="284306" y="274223"/>
                      <a:pt x="292040" y="255306"/>
                      <a:pt x="292040" y="192610"/>
                    </a:cubicBezTo>
                    <a:close/>
                    <a:moveTo>
                      <a:pt x="10130" y="10657"/>
                    </a:moveTo>
                    <a:lnTo>
                      <a:pt x="280216" y="10657"/>
                    </a:lnTo>
                    <a:lnTo>
                      <a:pt x="280216" y="186602"/>
                    </a:lnTo>
                    <a:cubicBezTo>
                      <a:pt x="280216" y="215873"/>
                      <a:pt x="278107" y="253261"/>
                      <a:pt x="273314" y="270836"/>
                    </a:cubicBezTo>
                    <a:lnTo>
                      <a:pt x="273314" y="270836"/>
                    </a:lnTo>
                    <a:lnTo>
                      <a:pt x="272355" y="273648"/>
                    </a:lnTo>
                    <a:lnTo>
                      <a:pt x="271716" y="273648"/>
                    </a:lnTo>
                    <a:lnTo>
                      <a:pt x="271716" y="273648"/>
                    </a:lnTo>
                    <a:lnTo>
                      <a:pt x="268393" y="272306"/>
                    </a:lnTo>
                    <a:lnTo>
                      <a:pt x="268393" y="272306"/>
                    </a:lnTo>
                    <a:cubicBezTo>
                      <a:pt x="257847" y="267960"/>
                      <a:pt x="246216" y="267001"/>
                      <a:pt x="235096" y="269558"/>
                    </a:cubicBezTo>
                    <a:cubicBezTo>
                      <a:pt x="233114" y="270069"/>
                      <a:pt x="231133" y="270708"/>
                      <a:pt x="228705" y="271347"/>
                    </a:cubicBezTo>
                    <a:cubicBezTo>
                      <a:pt x="213877" y="275885"/>
                      <a:pt x="195408" y="281509"/>
                      <a:pt x="175978" y="274287"/>
                    </a:cubicBezTo>
                    <a:cubicBezTo>
                      <a:pt x="156741" y="263806"/>
                      <a:pt x="133414" y="263806"/>
                      <a:pt x="114177" y="274287"/>
                    </a:cubicBezTo>
                    <a:cubicBezTo>
                      <a:pt x="94685" y="281509"/>
                      <a:pt x="76278" y="275885"/>
                      <a:pt x="61387" y="271347"/>
                    </a:cubicBezTo>
                    <a:lnTo>
                      <a:pt x="61387" y="271347"/>
                    </a:lnTo>
                    <a:lnTo>
                      <a:pt x="55443" y="269558"/>
                    </a:lnTo>
                    <a:cubicBezTo>
                      <a:pt x="51672" y="268535"/>
                      <a:pt x="47838" y="268024"/>
                      <a:pt x="43939" y="268024"/>
                    </a:cubicBezTo>
                    <a:cubicBezTo>
                      <a:pt x="36462" y="268151"/>
                      <a:pt x="29048" y="269622"/>
                      <a:pt x="22082" y="272306"/>
                    </a:cubicBezTo>
                    <a:lnTo>
                      <a:pt x="22082" y="272306"/>
                    </a:lnTo>
                    <a:lnTo>
                      <a:pt x="18695" y="273776"/>
                    </a:lnTo>
                    <a:lnTo>
                      <a:pt x="18695" y="273776"/>
                    </a:lnTo>
                    <a:lnTo>
                      <a:pt x="17416" y="274287"/>
                    </a:lnTo>
                    <a:cubicBezTo>
                      <a:pt x="16202" y="270836"/>
                      <a:pt x="15116" y="267449"/>
                      <a:pt x="14221" y="264125"/>
                    </a:cubicBezTo>
                    <a:cubicBezTo>
                      <a:pt x="11025" y="248915"/>
                      <a:pt x="9619" y="233385"/>
                      <a:pt x="10067" y="217854"/>
                    </a:cubicBezTo>
                    <a:close/>
                    <a:moveTo>
                      <a:pt x="144854" y="358330"/>
                    </a:moveTo>
                    <a:cubicBezTo>
                      <a:pt x="91553" y="358330"/>
                      <a:pt x="43492" y="329633"/>
                      <a:pt x="22082" y="285152"/>
                    </a:cubicBezTo>
                    <a:lnTo>
                      <a:pt x="24958" y="283746"/>
                    </a:lnTo>
                    <a:cubicBezTo>
                      <a:pt x="33522" y="279848"/>
                      <a:pt x="43108" y="278825"/>
                      <a:pt x="52312" y="280742"/>
                    </a:cubicBezTo>
                    <a:lnTo>
                      <a:pt x="57872" y="282404"/>
                    </a:lnTo>
                    <a:lnTo>
                      <a:pt x="58255" y="282404"/>
                    </a:lnTo>
                    <a:cubicBezTo>
                      <a:pt x="69951" y="286558"/>
                      <a:pt x="82158" y="288922"/>
                      <a:pt x="94557" y="289370"/>
                    </a:cubicBezTo>
                    <a:cubicBezTo>
                      <a:pt x="102673" y="289434"/>
                      <a:pt x="110789" y="287964"/>
                      <a:pt x="118395" y="285088"/>
                    </a:cubicBezTo>
                    <a:cubicBezTo>
                      <a:pt x="135012" y="275629"/>
                      <a:pt x="155463" y="275629"/>
                      <a:pt x="172080" y="285088"/>
                    </a:cubicBezTo>
                    <a:cubicBezTo>
                      <a:pt x="195216" y="293716"/>
                      <a:pt x="215795" y="287453"/>
                      <a:pt x="232283" y="282404"/>
                    </a:cubicBezTo>
                    <a:lnTo>
                      <a:pt x="232283" y="282404"/>
                    </a:lnTo>
                    <a:lnTo>
                      <a:pt x="238035" y="280678"/>
                    </a:lnTo>
                    <a:cubicBezTo>
                      <a:pt x="247239" y="278761"/>
                      <a:pt x="256761" y="279784"/>
                      <a:pt x="265325" y="283682"/>
                    </a:cubicBezTo>
                    <a:lnTo>
                      <a:pt x="267562" y="284705"/>
                    </a:lnTo>
                    <a:cubicBezTo>
                      <a:pt x="246216" y="328739"/>
                      <a:pt x="197260" y="358266"/>
                      <a:pt x="144662" y="358266"/>
                    </a:cubicBezTo>
                  </a:path>
                </a:pathLst>
              </a:custGeom>
              <a:grpFill/>
              <a:ln w="6363" cap="flat">
                <a:noFill/>
                <a:prstDash val="solid"/>
                <a:miter/>
              </a:ln>
            </p:spPr>
            <p:txBody>
              <a:bodyPr rtlCol="0" anchor="ctr"/>
              <a:lstStyle/>
              <a:p>
                <a:endParaRPr lang="sv-SE" dirty="0">
                  <a:solidFill>
                    <a:schemeClr val="bg1"/>
                  </a:solidFill>
                </a:endParaRPr>
              </a:p>
            </p:txBody>
          </p:sp>
        </p:grpSp>
        <p:grpSp>
          <p:nvGrpSpPr>
            <p:cNvPr id="11" name="Bild 7">
              <a:extLst>
                <a:ext uri="{FF2B5EF4-FFF2-40B4-BE49-F238E27FC236}">
                  <a16:creationId xmlns:a16="http://schemas.microsoft.com/office/drawing/2014/main" id="{3462C35B-9EF0-49C1-89A7-F9CBCD64817D}"/>
                </a:ext>
              </a:extLst>
            </p:cNvPr>
            <p:cNvGrpSpPr/>
            <p:nvPr userDrawn="1"/>
          </p:nvGrpSpPr>
          <p:grpSpPr>
            <a:xfrm>
              <a:off x="10000063" y="6286102"/>
              <a:ext cx="218126" cy="223385"/>
              <a:chOff x="10000063" y="6286102"/>
              <a:chExt cx="218126" cy="223385"/>
            </a:xfrm>
            <a:solidFill>
              <a:schemeClr val="bg1"/>
            </a:solidFill>
          </p:grpSpPr>
          <p:sp>
            <p:nvSpPr>
              <p:cNvPr id="13" name="Frihandsfigur: Form 12">
                <a:extLst>
                  <a:ext uri="{FF2B5EF4-FFF2-40B4-BE49-F238E27FC236}">
                    <a16:creationId xmlns:a16="http://schemas.microsoft.com/office/drawing/2014/main" id="{80CF00D8-1CF0-4E1C-963E-C2C7F73CE23B}"/>
                  </a:ext>
                </a:extLst>
              </p:cNvPr>
              <p:cNvSpPr/>
              <p:nvPr/>
            </p:nvSpPr>
            <p:spPr>
              <a:xfrm>
                <a:off x="10000063" y="6327324"/>
                <a:ext cx="66530" cy="20898"/>
              </a:xfrm>
              <a:custGeom>
                <a:avLst/>
                <a:gdLst>
                  <a:gd name="connsiteX0" fmla="*/ 8244 w 66530"/>
                  <a:gd name="connsiteY0" fmla="*/ 20899 h 20898"/>
                  <a:gd name="connsiteX1" fmla="*/ 54580 w 66530"/>
                  <a:gd name="connsiteY1" fmla="*/ 20899 h 20898"/>
                  <a:gd name="connsiteX2" fmla="*/ 58286 w 66530"/>
                  <a:gd name="connsiteY2" fmla="*/ 20899 h 20898"/>
                  <a:gd name="connsiteX3" fmla="*/ 58286 w 66530"/>
                  <a:gd name="connsiteY3" fmla="*/ 12143 h 20898"/>
                  <a:gd name="connsiteX4" fmla="*/ 66531 w 66530"/>
                  <a:gd name="connsiteY4" fmla="*/ 12143 h 20898"/>
                  <a:gd name="connsiteX5" fmla="*/ 66531 w 66530"/>
                  <a:gd name="connsiteY5" fmla="*/ 0 h 20898"/>
                  <a:gd name="connsiteX6" fmla="*/ 48572 w 66530"/>
                  <a:gd name="connsiteY6" fmla="*/ 0 h 20898"/>
                  <a:gd name="connsiteX7" fmla="*/ 48572 w 66530"/>
                  <a:gd name="connsiteY7" fmla="*/ 8628 h 20898"/>
                  <a:gd name="connsiteX8" fmla="*/ 39561 w 66530"/>
                  <a:gd name="connsiteY8" fmla="*/ 8628 h 20898"/>
                  <a:gd name="connsiteX9" fmla="*/ 39561 w 66530"/>
                  <a:gd name="connsiteY9" fmla="*/ 0 h 20898"/>
                  <a:gd name="connsiteX10" fmla="*/ 26970 w 66530"/>
                  <a:gd name="connsiteY10" fmla="*/ 0 h 20898"/>
                  <a:gd name="connsiteX11" fmla="*/ 26970 w 66530"/>
                  <a:gd name="connsiteY11" fmla="*/ 8628 h 20898"/>
                  <a:gd name="connsiteX12" fmla="*/ 17959 w 66530"/>
                  <a:gd name="connsiteY12" fmla="*/ 8628 h 20898"/>
                  <a:gd name="connsiteX13" fmla="*/ 17959 w 66530"/>
                  <a:gd name="connsiteY13" fmla="*/ 0 h 20898"/>
                  <a:gd name="connsiteX14" fmla="*/ 0 w 66530"/>
                  <a:gd name="connsiteY14" fmla="*/ 0 h 20898"/>
                  <a:gd name="connsiteX15" fmla="*/ 0 w 66530"/>
                  <a:gd name="connsiteY15" fmla="*/ 12143 h 20898"/>
                  <a:gd name="connsiteX16" fmla="*/ 8244 w 66530"/>
                  <a:gd name="connsiteY16" fmla="*/ 12143 h 20898"/>
                  <a:gd name="connsiteX17" fmla="*/ 8244 w 66530"/>
                  <a:gd name="connsiteY17" fmla="*/ 20899 h 20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6530" h="20898">
                    <a:moveTo>
                      <a:pt x="8244" y="20899"/>
                    </a:moveTo>
                    <a:lnTo>
                      <a:pt x="54580" y="20899"/>
                    </a:lnTo>
                    <a:lnTo>
                      <a:pt x="58286" y="20899"/>
                    </a:lnTo>
                    <a:lnTo>
                      <a:pt x="58286" y="12143"/>
                    </a:lnTo>
                    <a:lnTo>
                      <a:pt x="66531" y="12143"/>
                    </a:lnTo>
                    <a:lnTo>
                      <a:pt x="66531" y="0"/>
                    </a:lnTo>
                    <a:lnTo>
                      <a:pt x="48572" y="0"/>
                    </a:lnTo>
                    <a:lnTo>
                      <a:pt x="48572" y="8628"/>
                    </a:lnTo>
                    <a:lnTo>
                      <a:pt x="39561" y="8628"/>
                    </a:lnTo>
                    <a:lnTo>
                      <a:pt x="39561" y="0"/>
                    </a:lnTo>
                    <a:lnTo>
                      <a:pt x="26970" y="0"/>
                    </a:lnTo>
                    <a:lnTo>
                      <a:pt x="26970" y="8628"/>
                    </a:lnTo>
                    <a:lnTo>
                      <a:pt x="17959" y="8628"/>
                    </a:lnTo>
                    <a:lnTo>
                      <a:pt x="17959" y="0"/>
                    </a:lnTo>
                    <a:lnTo>
                      <a:pt x="0" y="0"/>
                    </a:lnTo>
                    <a:lnTo>
                      <a:pt x="0" y="12143"/>
                    </a:lnTo>
                    <a:lnTo>
                      <a:pt x="8244" y="12143"/>
                    </a:lnTo>
                    <a:lnTo>
                      <a:pt x="8244" y="20899"/>
                    </a:lnTo>
                    <a:close/>
                  </a:path>
                </a:pathLst>
              </a:custGeom>
              <a:grpFill/>
              <a:ln w="6363" cap="flat">
                <a:noFill/>
                <a:prstDash val="solid"/>
                <a:miter/>
              </a:ln>
            </p:spPr>
            <p:txBody>
              <a:bodyPr rtlCol="0" anchor="ctr"/>
              <a:lstStyle/>
              <a:p>
                <a:endParaRPr lang="sv-SE" dirty="0"/>
              </a:p>
            </p:txBody>
          </p:sp>
          <p:sp>
            <p:nvSpPr>
              <p:cNvPr id="14" name="Frihandsfigur: Form 13">
                <a:extLst>
                  <a:ext uri="{FF2B5EF4-FFF2-40B4-BE49-F238E27FC236}">
                    <a16:creationId xmlns:a16="http://schemas.microsoft.com/office/drawing/2014/main" id="{74FD56C0-C097-420B-99CB-C8416E32DDC5}"/>
                  </a:ext>
                </a:extLst>
              </p:cNvPr>
              <p:cNvSpPr/>
              <p:nvPr/>
            </p:nvSpPr>
            <p:spPr>
              <a:xfrm>
                <a:off x="10151658" y="6327324"/>
                <a:ext cx="66530" cy="20898"/>
              </a:xfrm>
              <a:custGeom>
                <a:avLst/>
                <a:gdLst>
                  <a:gd name="connsiteX0" fmla="*/ 48572 w 66530"/>
                  <a:gd name="connsiteY0" fmla="*/ 8628 h 20898"/>
                  <a:gd name="connsiteX1" fmla="*/ 39497 w 66530"/>
                  <a:gd name="connsiteY1" fmla="*/ 8628 h 20898"/>
                  <a:gd name="connsiteX2" fmla="*/ 39497 w 66530"/>
                  <a:gd name="connsiteY2" fmla="*/ 0 h 20898"/>
                  <a:gd name="connsiteX3" fmla="*/ 26970 w 66530"/>
                  <a:gd name="connsiteY3" fmla="*/ 0 h 20898"/>
                  <a:gd name="connsiteX4" fmla="*/ 26970 w 66530"/>
                  <a:gd name="connsiteY4" fmla="*/ 8628 h 20898"/>
                  <a:gd name="connsiteX5" fmla="*/ 17895 w 66530"/>
                  <a:gd name="connsiteY5" fmla="*/ 8628 h 20898"/>
                  <a:gd name="connsiteX6" fmla="*/ 17895 w 66530"/>
                  <a:gd name="connsiteY6" fmla="*/ 0 h 20898"/>
                  <a:gd name="connsiteX7" fmla="*/ 0 w 66530"/>
                  <a:gd name="connsiteY7" fmla="*/ 0 h 20898"/>
                  <a:gd name="connsiteX8" fmla="*/ 0 w 66530"/>
                  <a:gd name="connsiteY8" fmla="*/ 12143 h 20898"/>
                  <a:gd name="connsiteX9" fmla="*/ 8244 w 66530"/>
                  <a:gd name="connsiteY9" fmla="*/ 12143 h 20898"/>
                  <a:gd name="connsiteX10" fmla="*/ 8244 w 66530"/>
                  <a:gd name="connsiteY10" fmla="*/ 20899 h 20898"/>
                  <a:gd name="connsiteX11" fmla="*/ 54835 w 66530"/>
                  <a:gd name="connsiteY11" fmla="*/ 20899 h 20898"/>
                  <a:gd name="connsiteX12" fmla="*/ 58222 w 66530"/>
                  <a:gd name="connsiteY12" fmla="*/ 20899 h 20898"/>
                  <a:gd name="connsiteX13" fmla="*/ 58222 w 66530"/>
                  <a:gd name="connsiteY13" fmla="*/ 12143 h 20898"/>
                  <a:gd name="connsiteX14" fmla="*/ 66531 w 66530"/>
                  <a:gd name="connsiteY14" fmla="*/ 12143 h 20898"/>
                  <a:gd name="connsiteX15" fmla="*/ 66531 w 66530"/>
                  <a:gd name="connsiteY15" fmla="*/ 0 h 20898"/>
                  <a:gd name="connsiteX16" fmla="*/ 48572 w 66530"/>
                  <a:gd name="connsiteY16" fmla="*/ 0 h 20898"/>
                  <a:gd name="connsiteX17" fmla="*/ 48572 w 66530"/>
                  <a:gd name="connsiteY17" fmla="*/ 8628 h 20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6530" h="20898">
                    <a:moveTo>
                      <a:pt x="48572" y="8628"/>
                    </a:moveTo>
                    <a:lnTo>
                      <a:pt x="39497" y="8628"/>
                    </a:lnTo>
                    <a:lnTo>
                      <a:pt x="39497" y="0"/>
                    </a:lnTo>
                    <a:lnTo>
                      <a:pt x="26970" y="0"/>
                    </a:lnTo>
                    <a:lnTo>
                      <a:pt x="26970" y="8628"/>
                    </a:lnTo>
                    <a:lnTo>
                      <a:pt x="17895" y="8628"/>
                    </a:lnTo>
                    <a:lnTo>
                      <a:pt x="17895" y="0"/>
                    </a:lnTo>
                    <a:lnTo>
                      <a:pt x="0" y="0"/>
                    </a:lnTo>
                    <a:lnTo>
                      <a:pt x="0" y="12143"/>
                    </a:lnTo>
                    <a:lnTo>
                      <a:pt x="8244" y="12143"/>
                    </a:lnTo>
                    <a:lnTo>
                      <a:pt x="8244" y="20899"/>
                    </a:lnTo>
                    <a:lnTo>
                      <a:pt x="54835" y="20899"/>
                    </a:lnTo>
                    <a:lnTo>
                      <a:pt x="58222" y="20899"/>
                    </a:lnTo>
                    <a:lnTo>
                      <a:pt x="58222" y="12143"/>
                    </a:lnTo>
                    <a:lnTo>
                      <a:pt x="66531" y="12143"/>
                    </a:lnTo>
                    <a:lnTo>
                      <a:pt x="66531" y="0"/>
                    </a:lnTo>
                    <a:lnTo>
                      <a:pt x="48572" y="0"/>
                    </a:lnTo>
                    <a:lnTo>
                      <a:pt x="48572" y="8628"/>
                    </a:lnTo>
                    <a:close/>
                  </a:path>
                </a:pathLst>
              </a:custGeom>
              <a:grpFill/>
              <a:ln w="6363" cap="flat">
                <a:noFill/>
                <a:prstDash val="solid"/>
                <a:miter/>
              </a:ln>
            </p:spPr>
            <p:txBody>
              <a:bodyPr rtlCol="0" anchor="ctr"/>
              <a:lstStyle/>
              <a:p>
                <a:endParaRPr lang="sv-SE" dirty="0"/>
              </a:p>
            </p:txBody>
          </p:sp>
          <p:sp>
            <p:nvSpPr>
              <p:cNvPr id="15" name="Frihandsfigur: Form 14">
                <a:extLst>
                  <a:ext uri="{FF2B5EF4-FFF2-40B4-BE49-F238E27FC236}">
                    <a16:creationId xmlns:a16="http://schemas.microsoft.com/office/drawing/2014/main" id="{FF6B067A-757B-4405-84D1-BEA494593A65}"/>
                  </a:ext>
                </a:extLst>
              </p:cNvPr>
              <p:cNvSpPr/>
              <p:nvPr/>
            </p:nvSpPr>
            <p:spPr>
              <a:xfrm>
                <a:off x="10068830" y="6286102"/>
                <a:ext cx="80463" cy="28951"/>
              </a:xfrm>
              <a:custGeom>
                <a:avLst/>
                <a:gdLst>
                  <a:gd name="connsiteX0" fmla="*/ 11057 w 80463"/>
                  <a:gd name="connsiteY0" fmla="*/ 28951 h 28951"/>
                  <a:gd name="connsiteX1" fmla="*/ 69279 w 80463"/>
                  <a:gd name="connsiteY1" fmla="*/ 28951 h 28951"/>
                  <a:gd name="connsiteX2" fmla="*/ 69279 w 80463"/>
                  <a:gd name="connsiteY2" fmla="*/ 17639 h 28951"/>
                  <a:gd name="connsiteX3" fmla="*/ 80463 w 80463"/>
                  <a:gd name="connsiteY3" fmla="*/ 17639 h 28951"/>
                  <a:gd name="connsiteX4" fmla="*/ 80463 w 80463"/>
                  <a:gd name="connsiteY4" fmla="*/ 64 h 28951"/>
                  <a:gd name="connsiteX5" fmla="*/ 63399 w 80463"/>
                  <a:gd name="connsiteY5" fmla="*/ 64 h 28951"/>
                  <a:gd name="connsiteX6" fmla="*/ 63399 w 80463"/>
                  <a:gd name="connsiteY6" fmla="*/ 10609 h 28951"/>
                  <a:gd name="connsiteX7" fmla="*/ 48764 w 80463"/>
                  <a:gd name="connsiteY7" fmla="*/ 10609 h 28951"/>
                  <a:gd name="connsiteX8" fmla="*/ 48764 w 80463"/>
                  <a:gd name="connsiteY8" fmla="*/ 0 h 28951"/>
                  <a:gd name="connsiteX9" fmla="*/ 31700 w 80463"/>
                  <a:gd name="connsiteY9" fmla="*/ 0 h 28951"/>
                  <a:gd name="connsiteX10" fmla="*/ 31700 w 80463"/>
                  <a:gd name="connsiteY10" fmla="*/ 10609 h 28951"/>
                  <a:gd name="connsiteX11" fmla="*/ 17320 w 80463"/>
                  <a:gd name="connsiteY11" fmla="*/ 10609 h 28951"/>
                  <a:gd name="connsiteX12" fmla="*/ 17320 w 80463"/>
                  <a:gd name="connsiteY12" fmla="*/ 64 h 28951"/>
                  <a:gd name="connsiteX13" fmla="*/ 0 w 80463"/>
                  <a:gd name="connsiteY13" fmla="*/ 64 h 28951"/>
                  <a:gd name="connsiteX14" fmla="*/ 0 w 80463"/>
                  <a:gd name="connsiteY14" fmla="*/ 17639 h 28951"/>
                  <a:gd name="connsiteX15" fmla="*/ 11057 w 80463"/>
                  <a:gd name="connsiteY15" fmla="*/ 17639 h 28951"/>
                  <a:gd name="connsiteX16" fmla="*/ 11057 w 80463"/>
                  <a:gd name="connsiteY16" fmla="*/ 28951 h 28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0463" h="28951">
                    <a:moveTo>
                      <a:pt x="11057" y="28951"/>
                    </a:moveTo>
                    <a:lnTo>
                      <a:pt x="69279" y="28951"/>
                    </a:lnTo>
                    <a:lnTo>
                      <a:pt x="69279" y="17639"/>
                    </a:lnTo>
                    <a:lnTo>
                      <a:pt x="80463" y="17639"/>
                    </a:lnTo>
                    <a:lnTo>
                      <a:pt x="80463" y="64"/>
                    </a:lnTo>
                    <a:lnTo>
                      <a:pt x="63399" y="64"/>
                    </a:lnTo>
                    <a:lnTo>
                      <a:pt x="63399" y="10609"/>
                    </a:lnTo>
                    <a:lnTo>
                      <a:pt x="48764" y="10609"/>
                    </a:lnTo>
                    <a:lnTo>
                      <a:pt x="48764" y="0"/>
                    </a:lnTo>
                    <a:lnTo>
                      <a:pt x="31700" y="0"/>
                    </a:lnTo>
                    <a:lnTo>
                      <a:pt x="31700" y="10609"/>
                    </a:lnTo>
                    <a:lnTo>
                      <a:pt x="17320" y="10609"/>
                    </a:lnTo>
                    <a:lnTo>
                      <a:pt x="17320" y="64"/>
                    </a:lnTo>
                    <a:lnTo>
                      <a:pt x="0" y="64"/>
                    </a:lnTo>
                    <a:lnTo>
                      <a:pt x="0" y="17639"/>
                    </a:lnTo>
                    <a:lnTo>
                      <a:pt x="11057" y="17639"/>
                    </a:lnTo>
                    <a:lnTo>
                      <a:pt x="11057" y="28951"/>
                    </a:lnTo>
                    <a:close/>
                  </a:path>
                </a:pathLst>
              </a:custGeom>
              <a:grpFill/>
              <a:ln w="6363" cap="flat">
                <a:noFill/>
                <a:prstDash val="solid"/>
                <a:miter/>
              </a:ln>
            </p:spPr>
            <p:txBody>
              <a:bodyPr rtlCol="0" anchor="ctr"/>
              <a:lstStyle/>
              <a:p>
                <a:endParaRPr lang="sv-SE" dirty="0"/>
              </a:p>
            </p:txBody>
          </p:sp>
          <p:sp>
            <p:nvSpPr>
              <p:cNvPr id="16" name="Frihandsfigur: Form 15">
                <a:extLst>
                  <a:ext uri="{FF2B5EF4-FFF2-40B4-BE49-F238E27FC236}">
                    <a16:creationId xmlns:a16="http://schemas.microsoft.com/office/drawing/2014/main" id="{DEE9A78F-2628-46F0-9765-6CD8B360BE2D}"/>
                  </a:ext>
                </a:extLst>
              </p:cNvPr>
              <p:cNvSpPr/>
              <p:nvPr/>
            </p:nvSpPr>
            <p:spPr>
              <a:xfrm>
                <a:off x="10042947" y="6421975"/>
                <a:ext cx="23646" cy="24925"/>
              </a:xfrm>
              <a:custGeom>
                <a:avLst/>
                <a:gdLst>
                  <a:gd name="connsiteX0" fmla="*/ 0 w 23646"/>
                  <a:gd name="connsiteY0" fmla="*/ 0 h 24925"/>
                  <a:gd name="connsiteX1" fmla="*/ 23647 w 23646"/>
                  <a:gd name="connsiteY1" fmla="*/ 0 h 24925"/>
                  <a:gd name="connsiteX2" fmla="*/ 23647 w 23646"/>
                  <a:gd name="connsiteY2" fmla="*/ 24925 h 24925"/>
                  <a:gd name="connsiteX3" fmla="*/ 0 w 23646"/>
                  <a:gd name="connsiteY3" fmla="*/ 24925 h 24925"/>
                </a:gdLst>
                <a:ahLst/>
                <a:cxnLst>
                  <a:cxn ang="0">
                    <a:pos x="connsiteX0" y="connsiteY0"/>
                  </a:cxn>
                  <a:cxn ang="0">
                    <a:pos x="connsiteX1" y="connsiteY1"/>
                  </a:cxn>
                  <a:cxn ang="0">
                    <a:pos x="connsiteX2" y="connsiteY2"/>
                  </a:cxn>
                  <a:cxn ang="0">
                    <a:pos x="connsiteX3" y="connsiteY3"/>
                  </a:cxn>
                </a:cxnLst>
                <a:rect l="l" t="t" r="r" b="b"/>
                <a:pathLst>
                  <a:path w="23646" h="24925">
                    <a:moveTo>
                      <a:pt x="0" y="0"/>
                    </a:moveTo>
                    <a:lnTo>
                      <a:pt x="23647" y="0"/>
                    </a:lnTo>
                    <a:lnTo>
                      <a:pt x="23647" y="24925"/>
                    </a:lnTo>
                    <a:lnTo>
                      <a:pt x="0" y="24925"/>
                    </a:lnTo>
                    <a:close/>
                  </a:path>
                </a:pathLst>
              </a:custGeom>
              <a:grpFill/>
              <a:ln w="6363" cap="flat">
                <a:noFill/>
                <a:prstDash val="solid"/>
                <a:miter/>
              </a:ln>
            </p:spPr>
            <p:txBody>
              <a:bodyPr rtlCol="0" anchor="ctr"/>
              <a:lstStyle/>
              <a:p>
                <a:endParaRPr lang="sv-SE" dirty="0"/>
              </a:p>
            </p:txBody>
          </p:sp>
          <p:sp>
            <p:nvSpPr>
              <p:cNvPr id="17" name="Frihandsfigur: Form 16">
                <a:extLst>
                  <a:ext uri="{FF2B5EF4-FFF2-40B4-BE49-F238E27FC236}">
                    <a16:creationId xmlns:a16="http://schemas.microsoft.com/office/drawing/2014/main" id="{6F9C94D5-3F06-4B36-AF58-C3503D0FA19C}"/>
                  </a:ext>
                </a:extLst>
              </p:cNvPr>
              <p:cNvSpPr/>
              <p:nvPr/>
            </p:nvSpPr>
            <p:spPr>
              <a:xfrm>
                <a:off x="10042946" y="6453100"/>
                <a:ext cx="43267" cy="23071"/>
              </a:xfrm>
              <a:custGeom>
                <a:avLst/>
                <a:gdLst>
                  <a:gd name="connsiteX0" fmla="*/ -1570 w 43267"/>
                  <a:gd name="connsiteY0" fmla="*/ 22097 h 23071"/>
                  <a:gd name="connsiteX1" fmla="*/ 41378 w 43267"/>
                  <a:gd name="connsiteY1" fmla="*/ 22097 h 23071"/>
                  <a:gd name="connsiteX2" fmla="*/ 41378 w 43267"/>
                  <a:gd name="connsiteY2" fmla="*/ 2923 h 23071"/>
                  <a:gd name="connsiteX3" fmla="*/ 41697 w 43267"/>
                  <a:gd name="connsiteY3" fmla="*/ -975 h 23071"/>
                  <a:gd name="connsiteX4" fmla="*/ -1570 w 43267"/>
                  <a:gd name="connsiteY4" fmla="*/ -975 h 230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67" h="23071">
                    <a:moveTo>
                      <a:pt x="-1570" y="22097"/>
                    </a:moveTo>
                    <a:lnTo>
                      <a:pt x="41378" y="22097"/>
                    </a:lnTo>
                    <a:lnTo>
                      <a:pt x="41378" y="2923"/>
                    </a:lnTo>
                    <a:cubicBezTo>
                      <a:pt x="41314" y="1645"/>
                      <a:pt x="41442" y="303"/>
                      <a:pt x="41697" y="-975"/>
                    </a:cubicBezTo>
                    <a:lnTo>
                      <a:pt x="-1570" y="-975"/>
                    </a:lnTo>
                    <a:close/>
                  </a:path>
                </a:pathLst>
              </a:custGeom>
              <a:grpFill/>
              <a:ln w="6363" cap="flat">
                <a:noFill/>
                <a:prstDash val="solid"/>
                <a:miter/>
              </a:ln>
            </p:spPr>
            <p:txBody>
              <a:bodyPr rtlCol="0" anchor="ctr"/>
              <a:lstStyle/>
              <a:p>
                <a:endParaRPr lang="sv-SE" dirty="0"/>
              </a:p>
            </p:txBody>
          </p:sp>
          <p:sp>
            <p:nvSpPr>
              <p:cNvPr id="18" name="Frihandsfigur: Form 17">
                <a:extLst>
                  <a:ext uri="{FF2B5EF4-FFF2-40B4-BE49-F238E27FC236}">
                    <a16:creationId xmlns:a16="http://schemas.microsoft.com/office/drawing/2014/main" id="{C8C38619-0120-42B0-838F-1F45912A9340}"/>
                  </a:ext>
                </a:extLst>
              </p:cNvPr>
              <p:cNvSpPr/>
              <p:nvPr/>
            </p:nvSpPr>
            <p:spPr>
              <a:xfrm>
                <a:off x="10042946" y="6482051"/>
                <a:ext cx="42947" cy="27436"/>
              </a:xfrm>
              <a:custGeom>
                <a:avLst/>
                <a:gdLst>
                  <a:gd name="connsiteX0" fmla="*/ -1570 w 42947"/>
                  <a:gd name="connsiteY0" fmla="*/ -975 h 27436"/>
                  <a:gd name="connsiteX1" fmla="*/ -1570 w 42947"/>
                  <a:gd name="connsiteY1" fmla="*/ 24590 h 27436"/>
                  <a:gd name="connsiteX2" fmla="*/ 32047 w 42947"/>
                  <a:gd name="connsiteY2" fmla="*/ 23311 h 27436"/>
                  <a:gd name="connsiteX3" fmla="*/ 41378 w 42947"/>
                  <a:gd name="connsiteY3" fmla="*/ 20307 h 27436"/>
                  <a:gd name="connsiteX4" fmla="*/ 41378 w 42947"/>
                  <a:gd name="connsiteY4" fmla="*/ -911 h 274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947" h="27436">
                    <a:moveTo>
                      <a:pt x="-1570" y="-975"/>
                    </a:moveTo>
                    <a:lnTo>
                      <a:pt x="-1570" y="24590"/>
                    </a:lnTo>
                    <a:cubicBezTo>
                      <a:pt x="9486" y="27465"/>
                      <a:pt x="21182" y="27018"/>
                      <a:pt x="32047" y="23311"/>
                    </a:cubicBezTo>
                    <a:lnTo>
                      <a:pt x="41378" y="20307"/>
                    </a:lnTo>
                    <a:lnTo>
                      <a:pt x="41378" y="-911"/>
                    </a:lnTo>
                    <a:close/>
                  </a:path>
                </a:pathLst>
              </a:custGeom>
              <a:grpFill/>
              <a:ln w="6363" cap="flat">
                <a:noFill/>
                <a:prstDash val="solid"/>
                <a:miter/>
              </a:ln>
            </p:spPr>
            <p:txBody>
              <a:bodyPr rtlCol="0" anchor="ctr"/>
              <a:lstStyle/>
              <a:p>
                <a:endParaRPr lang="sv-SE" dirty="0"/>
              </a:p>
            </p:txBody>
          </p:sp>
          <p:sp>
            <p:nvSpPr>
              <p:cNvPr id="19" name="Frihandsfigur: Form 18">
                <a:extLst>
                  <a:ext uri="{FF2B5EF4-FFF2-40B4-BE49-F238E27FC236}">
                    <a16:creationId xmlns:a16="http://schemas.microsoft.com/office/drawing/2014/main" id="{B17F5927-D23A-424C-968D-095F11C08792}"/>
                  </a:ext>
                </a:extLst>
              </p:cNvPr>
              <p:cNvSpPr/>
              <p:nvPr/>
            </p:nvSpPr>
            <p:spPr>
              <a:xfrm>
                <a:off x="10132102" y="6481987"/>
                <a:ext cx="43011" cy="27436"/>
              </a:xfrm>
              <a:custGeom>
                <a:avLst/>
                <a:gdLst>
                  <a:gd name="connsiteX0" fmla="*/ -1570 w 43011"/>
                  <a:gd name="connsiteY0" fmla="*/ 20307 h 27436"/>
                  <a:gd name="connsiteX1" fmla="*/ 7761 w 43011"/>
                  <a:gd name="connsiteY1" fmla="*/ 23311 h 27436"/>
                  <a:gd name="connsiteX2" fmla="*/ 41442 w 43011"/>
                  <a:gd name="connsiteY2" fmla="*/ 24590 h 27436"/>
                  <a:gd name="connsiteX3" fmla="*/ 41442 w 43011"/>
                  <a:gd name="connsiteY3" fmla="*/ -975 h 27436"/>
                  <a:gd name="connsiteX4" fmla="*/ -1570 w 43011"/>
                  <a:gd name="connsiteY4" fmla="*/ -975 h 274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011" h="27436">
                    <a:moveTo>
                      <a:pt x="-1570" y="20307"/>
                    </a:moveTo>
                    <a:lnTo>
                      <a:pt x="7761" y="23311"/>
                    </a:lnTo>
                    <a:cubicBezTo>
                      <a:pt x="18625" y="27018"/>
                      <a:pt x="30321" y="27465"/>
                      <a:pt x="41442" y="24590"/>
                    </a:cubicBezTo>
                    <a:lnTo>
                      <a:pt x="41442" y="-975"/>
                    </a:lnTo>
                    <a:lnTo>
                      <a:pt x="-1570" y="-975"/>
                    </a:lnTo>
                    <a:close/>
                  </a:path>
                </a:pathLst>
              </a:custGeom>
              <a:grpFill/>
              <a:ln w="6363" cap="flat">
                <a:noFill/>
                <a:prstDash val="solid"/>
                <a:miter/>
              </a:ln>
            </p:spPr>
            <p:txBody>
              <a:bodyPr rtlCol="0" anchor="ctr"/>
              <a:lstStyle/>
              <a:p>
                <a:endParaRPr lang="sv-SE" dirty="0"/>
              </a:p>
            </p:txBody>
          </p:sp>
          <p:sp>
            <p:nvSpPr>
              <p:cNvPr id="20" name="Frihandsfigur: Form 19">
                <a:extLst>
                  <a:ext uri="{FF2B5EF4-FFF2-40B4-BE49-F238E27FC236}">
                    <a16:creationId xmlns:a16="http://schemas.microsoft.com/office/drawing/2014/main" id="{4ABB0C52-38A0-422C-BBF9-D2B361DB54AF}"/>
                  </a:ext>
                </a:extLst>
              </p:cNvPr>
              <p:cNvSpPr/>
              <p:nvPr/>
            </p:nvSpPr>
            <p:spPr>
              <a:xfrm>
                <a:off x="10131782" y="6452525"/>
                <a:ext cx="43650" cy="23327"/>
              </a:xfrm>
              <a:custGeom>
                <a:avLst/>
                <a:gdLst>
                  <a:gd name="connsiteX0" fmla="*/ -1123 w 43650"/>
                  <a:gd name="connsiteY0" fmla="*/ 3179 h 23327"/>
                  <a:gd name="connsiteX1" fmla="*/ -1123 w 43650"/>
                  <a:gd name="connsiteY1" fmla="*/ 22352 h 23327"/>
                  <a:gd name="connsiteX2" fmla="*/ 42081 w 43650"/>
                  <a:gd name="connsiteY2" fmla="*/ 22352 h 23327"/>
                  <a:gd name="connsiteX3" fmla="*/ 42081 w 43650"/>
                  <a:gd name="connsiteY3" fmla="*/ -975 h 23327"/>
                  <a:gd name="connsiteX4" fmla="*/ -1570 w 43650"/>
                  <a:gd name="connsiteY4" fmla="*/ -975 h 23327"/>
                  <a:gd name="connsiteX5" fmla="*/ -1123 w 43650"/>
                  <a:gd name="connsiteY5" fmla="*/ 2860 h 23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650" h="23327">
                    <a:moveTo>
                      <a:pt x="-1123" y="3179"/>
                    </a:moveTo>
                    <a:lnTo>
                      <a:pt x="-1123" y="22352"/>
                    </a:lnTo>
                    <a:lnTo>
                      <a:pt x="42081" y="22352"/>
                    </a:lnTo>
                    <a:lnTo>
                      <a:pt x="42081" y="-975"/>
                    </a:lnTo>
                    <a:lnTo>
                      <a:pt x="-1570" y="-975"/>
                    </a:lnTo>
                    <a:cubicBezTo>
                      <a:pt x="-1314" y="303"/>
                      <a:pt x="-1187" y="1582"/>
                      <a:pt x="-1123" y="2860"/>
                    </a:cubicBezTo>
                  </a:path>
                </a:pathLst>
              </a:custGeom>
              <a:grpFill/>
              <a:ln w="6363" cap="flat">
                <a:noFill/>
                <a:prstDash val="solid"/>
                <a:miter/>
              </a:ln>
            </p:spPr>
            <p:txBody>
              <a:bodyPr rtlCol="0" anchor="ctr"/>
              <a:lstStyle/>
              <a:p>
                <a:endParaRPr lang="sv-SE" dirty="0"/>
              </a:p>
            </p:txBody>
          </p:sp>
          <p:sp>
            <p:nvSpPr>
              <p:cNvPr id="21" name="Frihandsfigur: Form 20">
                <a:extLst>
                  <a:ext uri="{FF2B5EF4-FFF2-40B4-BE49-F238E27FC236}">
                    <a16:creationId xmlns:a16="http://schemas.microsoft.com/office/drawing/2014/main" id="{9500D5BC-6325-4A54-BA72-D4F36CBB3C91}"/>
                  </a:ext>
                </a:extLst>
              </p:cNvPr>
              <p:cNvSpPr/>
              <p:nvPr/>
            </p:nvSpPr>
            <p:spPr>
              <a:xfrm>
                <a:off x="10072473" y="6422039"/>
                <a:ext cx="73305" cy="24925"/>
              </a:xfrm>
              <a:custGeom>
                <a:avLst/>
                <a:gdLst>
                  <a:gd name="connsiteX0" fmla="*/ 71735 w 73305"/>
                  <a:gd name="connsiteY0" fmla="*/ -975 h 24925"/>
                  <a:gd name="connsiteX1" fmla="*/ -1570 w 73305"/>
                  <a:gd name="connsiteY1" fmla="*/ -975 h 24925"/>
                  <a:gd name="connsiteX2" fmla="*/ -1570 w 73305"/>
                  <a:gd name="connsiteY2" fmla="*/ 23950 h 24925"/>
                  <a:gd name="connsiteX3" fmla="*/ 14216 w 73305"/>
                  <a:gd name="connsiteY3" fmla="*/ 23950 h 24925"/>
                  <a:gd name="connsiteX4" fmla="*/ 34540 w 73305"/>
                  <a:gd name="connsiteY4" fmla="*/ 11168 h 24925"/>
                  <a:gd name="connsiteX5" fmla="*/ 55694 w 73305"/>
                  <a:gd name="connsiteY5" fmla="*/ 23950 h 24925"/>
                  <a:gd name="connsiteX6" fmla="*/ 71735 w 73305"/>
                  <a:gd name="connsiteY6" fmla="*/ 23950 h 24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305" h="24925">
                    <a:moveTo>
                      <a:pt x="71735" y="-975"/>
                    </a:moveTo>
                    <a:lnTo>
                      <a:pt x="-1570" y="-975"/>
                    </a:lnTo>
                    <a:lnTo>
                      <a:pt x="-1570" y="23950"/>
                    </a:lnTo>
                    <a:lnTo>
                      <a:pt x="14216" y="23950"/>
                    </a:lnTo>
                    <a:cubicBezTo>
                      <a:pt x="18178" y="16345"/>
                      <a:pt x="25976" y="11424"/>
                      <a:pt x="34540" y="11168"/>
                    </a:cubicBezTo>
                    <a:cubicBezTo>
                      <a:pt x="43423" y="11040"/>
                      <a:pt x="51668" y="16025"/>
                      <a:pt x="55694" y="23950"/>
                    </a:cubicBezTo>
                    <a:lnTo>
                      <a:pt x="71735" y="23950"/>
                    </a:lnTo>
                    <a:close/>
                  </a:path>
                </a:pathLst>
              </a:custGeom>
              <a:grpFill/>
              <a:ln w="6363" cap="flat">
                <a:noFill/>
                <a:prstDash val="solid"/>
                <a:miter/>
              </a:ln>
            </p:spPr>
            <p:txBody>
              <a:bodyPr rtlCol="0" anchor="ctr"/>
              <a:lstStyle/>
              <a:p>
                <a:endParaRPr lang="sv-SE" dirty="0"/>
              </a:p>
            </p:txBody>
          </p:sp>
          <p:sp>
            <p:nvSpPr>
              <p:cNvPr id="22" name="Frihandsfigur: Form 21">
                <a:extLst>
                  <a:ext uri="{FF2B5EF4-FFF2-40B4-BE49-F238E27FC236}">
                    <a16:creationId xmlns:a16="http://schemas.microsoft.com/office/drawing/2014/main" id="{32FA42BA-C5A1-4320-A4E0-4952013CC7F0}"/>
                  </a:ext>
                </a:extLst>
              </p:cNvPr>
              <p:cNvSpPr/>
              <p:nvPr/>
            </p:nvSpPr>
            <p:spPr>
              <a:xfrm>
                <a:off x="10151658" y="6421975"/>
                <a:ext cx="23774" cy="24925"/>
              </a:xfrm>
              <a:custGeom>
                <a:avLst/>
                <a:gdLst>
                  <a:gd name="connsiteX0" fmla="*/ 0 w 23774"/>
                  <a:gd name="connsiteY0" fmla="*/ 0 h 24925"/>
                  <a:gd name="connsiteX1" fmla="*/ 23775 w 23774"/>
                  <a:gd name="connsiteY1" fmla="*/ 0 h 24925"/>
                  <a:gd name="connsiteX2" fmla="*/ 23775 w 23774"/>
                  <a:gd name="connsiteY2" fmla="*/ 24925 h 24925"/>
                  <a:gd name="connsiteX3" fmla="*/ 0 w 23774"/>
                  <a:gd name="connsiteY3" fmla="*/ 24925 h 24925"/>
                </a:gdLst>
                <a:ahLst/>
                <a:cxnLst>
                  <a:cxn ang="0">
                    <a:pos x="connsiteX0" y="connsiteY0"/>
                  </a:cxn>
                  <a:cxn ang="0">
                    <a:pos x="connsiteX1" y="connsiteY1"/>
                  </a:cxn>
                  <a:cxn ang="0">
                    <a:pos x="connsiteX2" y="connsiteY2"/>
                  </a:cxn>
                  <a:cxn ang="0">
                    <a:pos x="connsiteX3" y="connsiteY3"/>
                  </a:cxn>
                </a:cxnLst>
                <a:rect l="l" t="t" r="r" b="b"/>
                <a:pathLst>
                  <a:path w="23774" h="24925">
                    <a:moveTo>
                      <a:pt x="0" y="0"/>
                    </a:moveTo>
                    <a:lnTo>
                      <a:pt x="23775" y="0"/>
                    </a:lnTo>
                    <a:lnTo>
                      <a:pt x="23775" y="24925"/>
                    </a:lnTo>
                    <a:lnTo>
                      <a:pt x="0" y="24925"/>
                    </a:lnTo>
                    <a:close/>
                  </a:path>
                </a:pathLst>
              </a:custGeom>
              <a:grpFill/>
              <a:ln w="6363" cap="flat">
                <a:noFill/>
                <a:prstDash val="solid"/>
                <a:miter/>
              </a:ln>
            </p:spPr>
            <p:txBody>
              <a:bodyPr rtlCol="0" anchor="ctr"/>
              <a:lstStyle/>
              <a:p>
                <a:endParaRPr lang="sv-SE" dirty="0"/>
              </a:p>
            </p:txBody>
          </p:sp>
          <p:sp>
            <p:nvSpPr>
              <p:cNvPr id="23" name="Frihandsfigur: Form 22">
                <a:extLst>
                  <a:ext uri="{FF2B5EF4-FFF2-40B4-BE49-F238E27FC236}">
                    <a16:creationId xmlns:a16="http://schemas.microsoft.com/office/drawing/2014/main" id="{42CF23E1-9177-4860-A9C1-CE0D21A832B7}"/>
                  </a:ext>
                </a:extLst>
              </p:cNvPr>
              <p:cNvSpPr/>
              <p:nvPr/>
            </p:nvSpPr>
            <p:spPr>
              <a:xfrm>
                <a:off x="10005623" y="6320933"/>
                <a:ext cx="207708" cy="95162"/>
              </a:xfrm>
              <a:custGeom>
                <a:avLst/>
                <a:gdLst>
                  <a:gd name="connsiteX0" fmla="*/ 196105 w 207708"/>
                  <a:gd name="connsiteY0" fmla="*/ 32706 h 95162"/>
                  <a:gd name="connsiteX1" fmla="*/ 152901 w 207708"/>
                  <a:gd name="connsiteY1" fmla="*/ 32706 h 95162"/>
                  <a:gd name="connsiteX2" fmla="*/ 152901 w 207708"/>
                  <a:gd name="connsiteY2" fmla="*/ 74631 h 95162"/>
                  <a:gd name="connsiteX3" fmla="*/ 133728 w 207708"/>
                  <a:gd name="connsiteY3" fmla="*/ 74631 h 95162"/>
                  <a:gd name="connsiteX4" fmla="*/ 133728 w 207708"/>
                  <a:gd name="connsiteY4" fmla="*/ 59293 h 95162"/>
                  <a:gd name="connsiteX5" fmla="*/ 124781 w 207708"/>
                  <a:gd name="connsiteY5" fmla="*/ 59293 h 95162"/>
                  <a:gd name="connsiteX6" fmla="*/ 124781 w 207708"/>
                  <a:gd name="connsiteY6" fmla="*/ -975 h 95162"/>
                  <a:gd name="connsiteX7" fmla="*/ 78574 w 207708"/>
                  <a:gd name="connsiteY7" fmla="*/ -975 h 95162"/>
                  <a:gd name="connsiteX8" fmla="*/ 78574 w 207708"/>
                  <a:gd name="connsiteY8" fmla="*/ 59293 h 95162"/>
                  <a:gd name="connsiteX9" fmla="*/ 70201 w 207708"/>
                  <a:gd name="connsiteY9" fmla="*/ 59293 h 95162"/>
                  <a:gd name="connsiteX10" fmla="*/ 70201 w 207708"/>
                  <a:gd name="connsiteY10" fmla="*/ 74631 h 95162"/>
                  <a:gd name="connsiteX11" fmla="*/ 51028 w 207708"/>
                  <a:gd name="connsiteY11" fmla="*/ 74631 h 95162"/>
                  <a:gd name="connsiteX12" fmla="*/ 51028 w 207708"/>
                  <a:gd name="connsiteY12" fmla="*/ 32706 h 95162"/>
                  <a:gd name="connsiteX13" fmla="*/ 8017 w 207708"/>
                  <a:gd name="connsiteY13" fmla="*/ 32706 h 95162"/>
                  <a:gd name="connsiteX14" fmla="*/ 8017 w 207708"/>
                  <a:gd name="connsiteY14" fmla="*/ 59293 h 95162"/>
                  <a:gd name="connsiteX15" fmla="*/ -1570 w 207708"/>
                  <a:gd name="connsiteY15" fmla="*/ 59293 h 95162"/>
                  <a:gd name="connsiteX16" fmla="*/ -1570 w 207708"/>
                  <a:gd name="connsiteY16" fmla="*/ 83131 h 95162"/>
                  <a:gd name="connsiteX17" fmla="*/ 22204 w 207708"/>
                  <a:gd name="connsiteY17" fmla="*/ 83131 h 95162"/>
                  <a:gd name="connsiteX18" fmla="*/ 22204 w 207708"/>
                  <a:gd name="connsiteY18" fmla="*/ 94187 h 95162"/>
                  <a:gd name="connsiteX19" fmla="*/ 182364 w 207708"/>
                  <a:gd name="connsiteY19" fmla="*/ 94187 h 95162"/>
                  <a:gd name="connsiteX20" fmla="*/ 182364 w 207708"/>
                  <a:gd name="connsiteY20" fmla="*/ 83131 h 95162"/>
                  <a:gd name="connsiteX21" fmla="*/ 206139 w 207708"/>
                  <a:gd name="connsiteY21" fmla="*/ 83131 h 95162"/>
                  <a:gd name="connsiteX22" fmla="*/ 206139 w 207708"/>
                  <a:gd name="connsiteY22" fmla="*/ 59293 h 95162"/>
                  <a:gd name="connsiteX23" fmla="*/ 196424 w 207708"/>
                  <a:gd name="connsiteY23" fmla="*/ 59293 h 95162"/>
                  <a:gd name="connsiteX24" fmla="*/ 39588 w 207708"/>
                  <a:gd name="connsiteY24" fmla="*/ 75654 h 95162"/>
                  <a:gd name="connsiteX25" fmla="*/ 28660 w 207708"/>
                  <a:gd name="connsiteY25" fmla="*/ 75654 h 95162"/>
                  <a:gd name="connsiteX26" fmla="*/ 28660 w 207708"/>
                  <a:gd name="connsiteY26" fmla="*/ 61721 h 95162"/>
                  <a:gd name="connsiteX27" fmla="*/ 18498 w 207708"/>
                  <a:gd name="connsiteY27" fmla="*/ 61721 h 95162"/>
                  <a:gd name="connsiteX28" fmla="*/ 18498 w 207708"/>
                  <a:gd name="connsiteY28" fmla="*/ 53412 h 95162"/>
                  <a:gd name="connsiteX29" fmla="*/ 21310 w 207708"/>
                  <a:gd name="connsiteY29" fmla="*/ 45296 h 95162"/>
                  <a:gd name="connsiteX30" fmla="*/ 28340 w 207708"/>
                  <a:gd name="connsiteY30" fmla="*/ 42292 h 95162"/>
                  <a:gd name="connsiteX31" fmla="*/ 30577 w 207708"/>
                  <a:gd name="connsiteY31" fmla="*/ 42292 h 95162"/>
                  <a:gd name="connsiteX32" fmla="*/ 39716 w 207708"/>
                  <a:gd name="connsiteY32" fmla="*/ 52198 h 95162"/>
                  <a:gd name="connsiteX33" fmla="*/ 39588 w 207708"/>
                  <a:gd name="connsiteY33" fmla="*/ 53285 h 95162"/>
                  <a:gd name="connsiteX34" fmla="*/ 114875 w 207708"/>
                  <a:gd name="connsiteY34" fmla="*/ 60443 h 95162"/>
                  <a:gd name="connsiteX35" fmla="*/ 88799 w 207708"/>
                  <a:gd name="connsiteY35" fmla="*/ 60443 h 95162"/>
                  <a:gd name="connsiteX36" fmla="*/ 88799 w 207708"/>
                  <a:gd name="connsiteY36" fmla="*/ 23119 h 95162"/>
                  <a:gd name="connsiteX37" fmla="*/ 101582 w 207708"/>
                  <a:gd name="connsiteY37" fmla="*/ 10337 h 95162"/>
                  <a:gd name="connsiteX38" fmla="*/ 110656 w 207708"/>
                  <a:gd name="connsiteY38" fmla="*/ 13852 h 95162"/>
                  <a:gd name="connsiteX39" fmla="*/ 114875 w 207708"/>
                  <a:gd name="connsiteY39" fmla="*/ 23119 h 95162"/>
                  <a:gd name="connsiteX40" fmla="*/ 185879 w 207708"/>
                  <a:gd name="connsiteY40" fmla="*/ 54499 h 95162"/>
                  <a:gd name="connsiteX41" fmla="*/ 185879 w 207708"/>
                  <a:gd name="connsiteY41" fmla="*/ 62744 h 95162"/>
                  <a:gd name="connsiteX42" fmla="*/ 175781 w 207708"/>
                  <a:gd name="connsiteY42" fmla="*/ 62744 h 95162"/>
                  <a:gd name="connsiteX43" fmla="*/ 175781 w 207708"/>
                  <a:gd name="connsiteY43" fmla="*/ 76740 h 95162"/>
                  <a:gd name="connsiteX44" fmla="*/ 164789 w 207708"/>
                  <a:gd name="connsiteY44" fmla="*/ 76740 h 95162"/>
                  <a:gd name="connsiteX45" fmla="*/ 164789 w 207708"/>
                  <a:gd name="connsiteY45" fmla="*/ 54499 h 95162"/>
                  <a:gd name="connsiteX46" fmla="*/ 173800 w 207708"/>
                  <a:gd name="connsiteY46" fmla="*/ 43442 h 95162"/>
                  <a:gd name="connsiteX47" fmla="*/ 176037 w 207708"/>
                  <a:gd name="connsiteY47" fmla="*/ 43442 h 95162"/>
                  <a:gd name="connsiteX48" fmla="*/ 183131 w 207708"/>
                  <a:gd name="connsiteY48" fmla="*/ 46446 h 95162"/>
                  <a:gd name="connsiteX49" fmla="*/ 185879 w 207708"/>
                  <a:gd name="connsiteY49" fmla="*/ 54627 h 95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207708" h="95162">
                    <a:moveTo>
                      <a:pt x="196105" y="32706"/>
                    </a:moveTo>
                    <a:lnTo>
                      <a:pt x="152901" y="32706"/>
                    </a:lnTo>
                    <a:lnTo>
                      <a:pt x="152901" y="74631"/>
                    </a:lnTo>
                    <a:lnTo>
                      <a:pt x="133728" y="74631"/>
                    </a:lnTo>
                    <a:lnTo>
                      <a:pt x="133728" y="59293"/>
                    </a:lnTo>
                    <a:lnTo>
                      <a:pt x="124781" y="59293"/>
                    </a:lnTo>
                    <a:lnTo>
                      <a:pt x="124781" y="-975"/>
                    </a:lnTo>
                    <a:lnTo>
                      <a:pt x="78574" y="-975"/>
                    </a:lnTo>
                    <a:lnTo>
                      <a:pt x="78574" y="59293"/>
                    </a:lnTo>
                    <a:lnTo>
                      <a:pt x="70201" y="59293"/>
                    </a:lnTo>
                    <a:lnTo>
                      <a:pt x="70201" y="74631"/>
                    </a:lnTo>
                    <a:lnTo>
                      <a:pt x="51028" y="74631"/>
                    </a:lnTo>
                    <a:lnTo>
                      <a:pt x="51028" y="32706"/>
                    </a:lnTo>
                    <a:lnTo>
                      <a:pt x="8017" y="32706"/>
                    </a:lnTo>
                    <a:lnTo>
                      <a:pt x="8017" y="59293"/>
                    </a:lnTo>
                    <a:lnTo>
                      <a:pt x="-1570" y="59293"/>
                    </a:lnTo>
                    <a:lnTo>
                      <a:pt x="-1570" y="83131"/>
                    </a:lnTo>
                    <a:lnTo>
                      <a:pt x="22204" y="83131"/>
                    </a:lnTo>
                    <a:lnTo>
                      <a:pt x="22204" y="94187"/>
                    </a:lnTo>
                    <a:lnTo>
                      <a:pt x="182364" y="94187"/>
                    </a:lnTo>
                    <a:lnTo>
                      <a:pt x="182364" y="83131"/>
                    </a:lnTo>
                    <a:lnTo>
                      <a:pt x="206139" y="83131"/>
                    </a:lnTo>
                    <a:lnTo>
                      <a:pt x="206139" y="59293"/>
                    </a:lnTo>
                    <a:lnTo>
                      <a:pt x="196424" y="59293"/>
                    </a:lnTo>
                    <a:close/>
                    <a:moveTo>
                      <a:pt x="39588" y="75654"/>
                    </a:moveTo>
                    <a:lnTo>
                      <a:pt x="28660" y="75654"/>
                    </a:lnTo>
                    <a:lnTo>
                      <a:pt x="28660" y="61721"/>
                    </a:lnTo>
                    <a:lnTo>
                      <a:pt x="18498" y="61721"/>
                    </a:lnTo>
                    <a:lnTo>
                      <a:pt x="18498" y="53412"/>
                    </a:lnTo>
                    <a:cubicBezTo>
                      <a:pt x="18178" y="50409"/>
                      <a:pt x="19201" y="47405"/>
                      <a:pt x="21310" y="45296"/>
                    </a:cubicBezTo>
                    <a:cubicBezTo>
                      <a:pt x="23163" y="43442"/>
                      <a:pt x="25720" y="42356"/>
                      <a:pt x="28340" y="42292"/>
                    </a:cubicBezTo>
                    <a:lnTo>
                      <a:pt x="30577" y="42292"/>
                    </a:lnTo>
                    <a:cubicBezTo>
                      <a:pt x="35817" y="42484"/>
                      <a:pt x="39908" y="46958"/>
                      <a:pt x="39716" y="52198"/>
                    </a:cubicBezTo>
                    <a:cubicBezTo>
                      <a:pt x="39652" y="52582"/>
                      <a:pt x="39652" y="52901"/>
                      <a:pt x="39588" y="53285"/>
                    </a:cubicBezTo>
                    <a:close/>
                    <a:moveTo>
                      <a:pt x="114875" y="60443"/>
                    </a:moveTo>
                    <a:lnTo>
                      <a:pt x="88799" y="60443"/>
                    </a:lnTo>
                    <a:lnTo>
                      <a:pt x="88799" y="23119"/>
                    </a:lnTo>
                    <a:cubicBezTo>
                      <a:pt x="89055" y="16159"/>
                      <a:pt x="94615" y="10567"/>
                      <a:pt x="101582" y="10337"/>
                    </a:cubicBezTo>
                    <a:cubicBezTo>
                      <a:pt x="104968" y="10324"/>
                      <a:pt x="108164" y="11583"/>
                      <a:pt x="110656" y="13852"/>
                    </a:cubicBezTo>
                    <a:cubicBezTo>
                      <a:pt x="113277" y="16249"/>
                      <a:pt x="114747" y="19585"/>
                      <a:pt x="114875" y="23119"/>
                    </a:cubicBezTo>
                    <a:close/>
                    <a:moveTo>
                      <a:pt x="185879" y="54499"/>
                    </a:moveTo>
                    <a:lnTo>
                      <a:pt x="185879" y="62744"/>
                    </a:lnTo>
                    <a:lnTo>
                      <a:pt x="175781" y="62744"/>
                    </a:lnTo>
                    <a:lnTo>
                      <a:pt x="175781" y="76740"/>
                    </a:lnTo>
                    <a:lnTo>
                      <a:pt x="164789" y="76740"/>
                    </a:lnTo>
                    <a:lnTo>
                      <a:pt x="164789" y="54499"/>
                    </a:lnTo>
                    <a:cubicBezTo>
                      <a:pt x="164789" y="48108"/>
                      <a:pt x="167729" y="44146"/>
                      <a:pt x="173800" y="43442"/>
                    </a:cubicBezTo>
                    <a:lnTo>
                      <a:pt x="176037" y="43442"/>
                    </a:lnTo>
                    <a:cubicBezTo>
                      <a:pt x="178721" y="43506"/>
                      <a:pt x="181214" y="44593"/>
                      <a:pt x="183131" y="46446"/>
                    </a:cubicBezTo>
                    <a:cubicBezTo>
                      <a:pt x="185240" y="48619"/>
                      <a:pt x="186263" y="51623"/>
                      <a:pt x="185879" y="54627"/>
                    </a:cubicBezTo>
                  </a:path>
                </a:pathLst>
              </a:custGeom>
              <a:grpFill/>
              <a:ln w="6363" cap="flat">
                <a:noFill/>
                <a:prstDash val="solid"/>
                <a:miter/>
              </a:ln>
            </p:spPr>
            <p:txBody>
              <a:bodyPr rtlCol="0" anchor="ctr"/>
              <a:lstStyle/>
              <a:p>
                <a:endParaRPr lang="sv-SE" dirty="0"/>
              </a:p>
            </p:txBody>
          </p:sp>
        </p:grpSp>
      </p:grpSp>
      <p:sp>
        <p:nvSpPr>
          <p:cNvPr id="3" name="Platshållare för bildnummer 2">
            <a:extLst>
              <a:ext uri="{FF2B5EF4-FFF2-40B4-BE49-F238E27FC236}">
                <a16:creationId xmlns:a16="http://schemas.microsoft.com/office/drawing/2014/main" id="{FF72232E-5E66-401B-88FB-9A3C60140437}"/>
              </a:ext>
            </a:extLst>
          </p:cNvPr>
          <p:cNvSpPr>
            <a:spLocks noGrp="1"/>
          </p:cNvSpPr>
          <p:nvPr>
            <p:ph type="sldNum" sz="quarter" idx="12"/>
          </p:nvPr>
        </p:nvSpPr>
        <p:spPr/>
        <p:txBody>
          <a:bodyPr/>
          <a:lstStyle>
            <a:lvl1pPr>
              <a:defRPr>
                <a:solidFill>
                  <a:schemeClr val="bg1"/>
                </a:solidFill>
              </a:defRPr>
            </a:lvl1pPr>
          </a:lstStyle>
          <a:p>
            <a:fld id="{1530FA24-EA69-48AB-999F-0B3AF33E8E8C}" type="slidenum">
              <a:rPr lang="sv-SE" smtClean="0"/>
              <a:pPr/>
              <a:t>‹#›</a:t>
            </a:fld>
            <a:endParaRPr lang="sv-SE" dirty="0"/>
          </a:p>
        </p:txBody>
      </p:sp>
      <p:sp>
        <p:nvSpPr>
          <p:cNvPr id="41" name="textruta 40">
            <a:extLst>
              <a:ext uri="{FF2B5EF4-FFF2-40B4-BE49-F238E27FC236}">
                <a16:creationId xmlns:a16="http://schemas.microsoft.com/office/drawing/2014/main" id="{58CB8DFA-FF8F-4343-B76C-AF4A91A17A62}"/>
              </a:ext>
            </a:extLst>
          </p:cNvPr>
          <p:cNvSpPr txBox="1"/>
          <p:nvPr userDrawn="1">
            <p:custDataLst>
              <p:tags r:id="rId1"/>
            </p:custDataLst>
          </p:nvPr>
        </p:nvSpPr>
        <p:spPr>
          <a:xfrm>
            <a:off x="8462230" y="272535"/>
            <a:ext cx="3404333" cy="369332"/>
          </a:xfrm>
          <a:prstGeom prst="rect">
            <a:avLst/>
          </a:prstGeom>
          <a:noFill/>
        </p:spPr>
        <p:txBody>
          <a:bodyPr wrap="square" lIns="0" tIns="0" rIns="0" bIns="0" rtlCol="0">
            <a:spAutoFit/>
          </a:bodyPr>
          <a:lstStyle/>
          <a:p>
            <a:pPr algn="r"/>
            <a:r>
              <a:rPr lang="sv-SE" sz="1200" b="1">
                <a:solidFill>
                  <a:schemeClr val="bg1"/>
                </a:solidFill>
              </a:rPr>
              <a:t>STK, Kommunikationsavdelning, Kommunikationsenheten</a:t>
            </a:r>
            <a:endParaRPr lang="sv-SE" sz="1200" b="1" dirty="0">
              <a:solidFill>
                <a:schemeClr val="bg1"/>
              </a:solidFill>
            </a:endParaRPr>
          </a:p>
        </p:txBody>
      </p:sp>
      <p:sp>
        <p:nvSpPr>
          <p:cNvPr id="42" name="textruta 8" descr="Länk: jonkoping.se">
            <a:hlinkClick r:id="rId5"/>
            <a:extLst>
              <a:ext uri="{FF2B5EF4-FFF2-40B4-BE49-F238E27FC236}">
                <a16:creationId xmlns:a16="http://schemas.microsoft.com/office/drawing/2014/main" id="{2E52E29F-0E69-590B-87F2-CFFDAB70DBBB}"/>
              </a:ext>
            </a:extLst>
          </p:cNvPr>
          <p:cNvSpPr txBox="1"/>
          <p:nvPr userDrawn="1"/>
        </p:nvSpPr>
        <p:spPr>
          <a:xfrm>
            <a:off x="684766" y="6235525"/>
            <a:ext cx="1183016" cy="230832"/>
          </a:xfrm>
          <a:prstGeom prst="rect">
            <a:avLst/>
          </a:prstGeom>
          <a:noFill/>
        </p:spPr>
        <p:txBody>
          <a:bodyPr wrap="none" lIns="0" tIns="0" rIns="0" bIns="0" rtlCol="0">
            <a:spAutoFit/>
          </a:bodyPr>
          <a:lstStyle/>
          <a:p>
            <a:r>
              <a:rPr lang="sv-SE" sz="1500" b="1" dirty="0">
                <a:solidFill>
                  <a:schemeClr val="bg1"/>
                </a:solidFill>
              </a:rPr>
              <a:t>jonkoping.se</a:t>
            </a:r>
          </a:p>
        </p:txBody>
      </p:sp>
    </p:spTree>
    <p:extLst>
      <p:ext uri="{BB962C8B-B14F-4D97-AF65-F5344CB8AC3E}">
        <p14:creationId xmlns:p14="http://schemas.microsoft.com/office/powerpoint/2010/main" val="138300621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pos="204" userDrawn="1">
          <p15:clr>
            <a:srgbClr val="FBAE40"/>
          </p15:clr>
        </p15:guide>
        <p15:guide id="4" pos="7488" userDrawn="1">
          <p15:clr>
            <a:srgbClr val="FBAE40"/>
          </p15:clr>
        </p15:guide>
        <p15:guide id="5" orient="horz" pos="192" userDrawn="1">
          <p15:clr>
            <a:srgbClr val="FBAE40"/>
          </p15:clr>
        </p15:guide>
        <p15:guide id="6" orient="horz" pos="408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 under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B25631-0701-40C3-A2E5-991715C6245C}"/>
              </a:ext>
            </a:extLst>
          </p:cNvPr>
          <p:cNvSpPr>
            <a:spLocks noGrp="1"/>
          </p:cNvSpPr>
          <p:nvPr>
            <p:ph type="title"/>
          </p:nvPr>
        </p:nvSpPr>
        <p:spPr/>
        <p:txBody>
          <a:bodyPr/>
          <a:lstStyle/>
          <a:p>
            <a:r>
              <a:rPr lang="sv-SE"/>
              <a:t>Klicka här för att ändra format</a:t>
            </a:r>
            <a:endParaRPr lang="sv-SE" dirty="0"/>
          </a:p>
        </p:txBody>
      </p:sp>
      <p:sp>
        <p:nvSpPr>
          <p:cNvPr id="7" name="Platshållare för text 2">
            <a:extLst>
              <a:ext uri="{FF2B5EF4-FFF2-40B4-BE49-F238E27FC236}">
                <a16:creationId xmlns:a16="http://schemas.microsoft.com/office/drawing/2014/main" id="{35455EE5-ABF8-4A43-BF46-96898F11C497}"/>
              </a:ext>
            </a:extLst>
          </p:cNvPr>
          <p:cNvSpPr>
            <a:spLocks noGrp="1"/>
          </p:cNvSpPr>
          <p:nvPr>
            <p:ph type="body" idx="13" hasCustomPrompt="1"/>
          </p:nvPr>
        </p:nvSpPr>
        <p:spPr>
          <a:xfrm>
            <a:off x="676275" y="1962150"/>
            <a:ext cx="10823574" cy="28892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Underrubrik</a:t>
            </a:r>
          </a:p>
        </p:txBody>
      </p:sp>
      <p:sp>
        <p:nvSpPr>
          <p:cNvPr id="3" name="Platshållare för innehåll 2">
            <a:extLst>
              <a:ext uri="{FF2B5EF4-FFF2-40B4-BE49-F238E27FC236}">
                <a16:creationId xmlns:a16="http://schemas.microsoft.com/office/drawing/2014/main" id="{94DD60AF-FC73-41DA-8ECD-F5290F6D92CF}"/>
              </a:ext>
            </a:extLst>
          </p:cNvPr>
          <p:cNvSpPr>
            <a:spLocks noGrp="1"/>
          </p:cNvSpPr>
          <p:nvPr>
            <p:ph idx="1"/>
          </p:nvPr>
        </p:nvSpPr>
        <p:spPr>
          <a:xfrm>
            <a:off x="676275" y="2505075"/>
            <a:ext cx="10823575" cy="3249511"/>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a:extLst>
              <a:ext uri="{FF2B5EF4-FFF2-40B4-BE49-F238E27FC236}">
                <a16:creationId xmlns:a16="http://schemas.microsoft.com/office/drawing/2014/main" id="{0976B228-402E-404C-A134-9A6A7E7BB343}"/>
              </a:ext>
            </a:extLst>
          </p:cNvPr>
          <p:cNvSpPr>
            <a:spLocks noGrp="1"/>
          </p:cNvSpPr>
          <p:nvPr>
            <p:ph type="dt" sz="half" idx="10"/>
          </p:nvPr>
        </p:nvSpPr>
        <p:spPr/>
        <p:txBody>
          <a:bodyPr/>
          <a:lstStyle/>
          <a:p>
            <a:fld id="{62846B34-6AE1-48FF-A016-14596320DF93}" type="datetime1">
              <a:rPr lang="sv-SE" smtClean="0"/>
              <a:t>2023-02-16</a:t>
            </a:fld>
            <a:endParaRPr lang="sv-SE" dirty="0"/>
          </a:p>
        </p:txBody>
      </p:sp>
      <p:sp>
        <p:nvSpPr>
          <p:cNvPr id="6" name="Platshållare för bildnummer 5">
            <a:extLst>
              <a:ext uri="{FF2B5EF4-FFF2-40B4-BE49-F238E27FC236}">
                <a16:creationId xmlns:a16="http://schemas.microsoft.com/office/drawing/2014/main" id="{47B80546-BDD7-4D54-A34D-F9B91130B63D}"/>
              </a:ext>
            </a:extLst>
          </p:cNvPr>
          <p:cNvSpPr>
            <a:spLocks noGrp="1"/>
          </p:cNvSpPr>
          <p:nvPr>
            <p:ph type="sldNum" sz="quarter" idx="14"/>
          </p:nvPr>
        </p:nvSpPr>
        <p:spPr/>
        <p:txBody>
          <a:bodyPr/>
          <a:lstStyle/>
          <a:p>
            <a:fld id="{5ABEE0C4-627D-46C7-9477-FFBC315AE41A}" type="slidenum">
              <a:rPr lang="sv-SE" smtClean="0"/>
              <a:pPr/>
              <a:t>‹#›</a:t>
            </a:fld>
            <a:endParaRPr lang="sv-SE" dirty="0"/>
          </a:p>
        </p:txBody>
      </p:sp>
    </p:spTree>
    <p:extLst>
      <p:ext uri="{BB962C8B-B14F-4D97-AF65-F5344CB8AC3E}">
        <p14:creationId xmlns:p14="http://schemas.microsoft.com/office/powerpoint/2010/main" val="2341615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vå spalt">
    <p:spTree>
      <p:nvGrpSpPr>
        <p:cNvPr id="1" name=""/>
        <p:cNvGrpSpPr/>
        <p:nvPr/>
      </p:nvGrpSpPr>
      <p:grpSpPr>
        <a:xfrm>
          <a:off x="0" y="0"/>
          <a:ext cx="0" cy="0"/>
          <a:chOff x="0" y="0"/>
          <a:chExt cx="0" cy="0"/>
        </a:xfrm>
      </p:grpSpPr>
      <p:sp>
        <p:nvSpPr>
          <p:cNvPr id="10" name="Rubrik 9">
            <a:extLst>
              <a:ext uri="{FF2B5EF4-FFF2-40B4-BE49-F238E27FC236}">
                <a16:creationId xmlns:a16="http://schemas.microsoft.com/office/drawing/2014/main" id="{12D1127C-A32A-4764-9EBF-3EA7840FBC2A}"/>
              </a:ext>
            </a:extLst>
          </p:cNvPr>
          <p:cNvSpPr>
            <a:spLocks noGrp="1"/>
          </p:cNvSpPr>
          <p:nvPr>
            <p:ph type="title"/>
          </p:nvPr>
        </p:nvSpPr>
        <p:spPr>
          <a:xfrm>
            <a:off x="676275" y="457200"/>
            <a:ext cx="10823575" cy="1119239"/>
          </a:xfrm>
        </p:spPr>
        <p:txBody>
          <a:bodyPr/>
          <a:lstStyle/>
          <a:p>
            <a:r>
              <a:rPr lang="sv-SE"/>
              <a:t>Klicka här för att ändra format</a:t>
            </a:r>
            <a:endParaRPr lang="sv-SE" dirty="0"/>
          </a:p>
        </p:txBody>
      </p:sp>
      <p:sp>
        <p:nvSpPr>
          <p:cNvPr id="3" name="Platshållare för text 2">
            <a:extLst>
              <a:ext uri="{FF2B5EF4-FFF2-40B4-BE49-F238E27FC236}">
                <a16:creationId xmlns:a16="http://schemas.microsoft.com/office/drawing/2014/main" id="{02676758-DB6F-48D8-951C-8F4205231323}"/>
              </a:ext>
            </a:extLst>
          </p:cNvPr>
          <p:cNvSpPr>
            <a:spLocks noGrp="1"/>
          </p:cNvSpPr>
          <p:nvPr>
            <p:ph type="body" idx="1" hasCustomPrompt="1"/>
          </p:nvPr>
        </p:nvSpPr>
        <p:spPr>
          <a:xfrm>
            <a:off x="676275" y="1962150"/>
            <a:ext cx="5112000" cy="28892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Underrubrik</a:t>
            </a:r>
          </a:p>
        </p:txBody>
      </p:sp>
      <p:sp>
        <p:nvSpPr>
          <p:cNvPr id="4" name="Platshållare för innehåll 3">
            <a:extLst>
              <a:ext uri="{FF2B5EF4-FFF2-40B4-BE49-F238E27FC236}">
                <a16:creationId xmlns:a16="http://schemas.microsoft.com/office/drawing/2014/main" id="{BBB91D99-D2D3-4056-9A06-DB9129319516}"/>
              </a:ext>
            </a:extLst>
          </p:cNvPr>
          <p:cNvSpPr>
            <a:spLocks noGrp="1"/>
          </p:cNvSpPr>
          <p:nvPr>
            <p:ph sz="half" idx="2"/>
          </p:nvPr>
        </p:nvSpPr>
        <p:spPr>
          <a:xfrm>
            <a:off x="676275" y="2505075"/>
            <a:ext cx="5112000" cy="331470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7" name="Platshållare för datum 6">
            <a:extLst>
              <a:ext uri="{FF2B5EF4-FFF2-40B4-BE49-F238E27FC236}">
                <a16:creationId xmlns:a16="http://schemas.microsoft.com/office/drawing/2014/main" id="{7E824975-61ED-493C-8BC1-B24F652A91B6}"/>
              </a:ext>
            </a:extLst>
          </p:cNvPr>
          <p:cNvSpPr>
            <a:spLocks noGrp="1"/>
          </p:cNvSpPr>
          <p:nvPr>
            <p:ph type="dt" sz="half" idx="10"/>
          </p:nvPr>
        </p:nvSpPr>
        <p:spPr/>
        <p:txBody>
          <a:bodyPr/>
          <a:lstStyle/>
          <a:p>
            <a:fld id="{7A650E70-52F2-4844-B77E-B283B2503050}" type="datetime1">
              <a:rPr lang="sv-SE" smtClean="0"/>
              <a:t>2023-02-16</a:t>
            </a:fld>
            <a:endParaRPr lang="sv-SE" dirty="0"/>
          </a:p>
        </p:txBody>
      </p:sp>
      <p:sp>
        <p:nvSpPr>
          <p:cNvPr id="13" name="Platshållare för text 2">
            <a:extLst>
              <a:ext uri="{FF2B5EF4-FFF2-40B4-BE49-F238E27FC236}">
                <a16:creationId xmlns:a16="http://schemas.microsoft.com/office/drawing/2014/main" id="{83B90BA5-CBD5-4671-B4E8-EBC6F17DE4E1}"/>
              </a:ext>
            </a:extLst>
          </p:cNvPr>
          <p:cNvSpPr>
            <a:spLocks noGrp="1"/>
          </p:cNvSpPr>
          <p:nvPr>
            <p:ph type="body" idx="13" hasCustomPrompt="1"/>
          </p:nvPr>
        </p:nvSpPr>
        <p:spPr>
          <a:xfrm>
            <a:off x="6386513" y="1962150"/>
            <a:ext cx="5112000" cy="28892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Underrubrik</a:t>
            </a:r>
          </a:p>
        </p:txBody>
      </p:sp>
      <p:sp>
        <p:nvSpPr>
          <p:cNvPr id="14" name="Platshållare för innehåll 3">
            <a:extLst>
              <a:ext uri="{FF2B5EF4-FFF2-40B4-BE49-F238E27FC236}">
                <a16:creationId xmlns:a16="http://schemas.microsoft.com/office/drawing/2014/main" id="{21D41C3F-306B-408F-922C-5F4A2071C178}"/>
              </a:ext>
            </a:extLst>
          </p:cNvPr>
          <p:cNvSpPr>
            <a:spLocks noGrp="1"/>
          </p:cNvSpPr>
          <p:nvPr>
            <p:ph sz="half" idx="14"/>
          </p:nvPr>
        </p:nvSpPr>
        <p:spPr>
          <a:xfrm>
            <a:off x="6386513" y="2505075"/>
            <a:ext cx="5112000" cy="331470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2" name="Platshållare för bildnummer 1">
            <a:extLst>
              <a:ext uri="{FF2B5EF4-FFF2-40B4-BE49-F238E27FC236}">
                <a16:creationId xmlns:a16="http://schemas.microsoft.com/office/drawing/2014/main" id="{D7D86861-5DDF-4B36-9248-9611E8D74313}"/>
              </a:ext>
            </a:extLst>
          </p:cNvPr>
          <p:cNvSpPr>
            <a:spLocks noGrp="1"/>
          </p:cNvSpPr>
          <p:nvPr>
            <p:ph type="sldNum" sz="quarter" idx="15"/>
          </p:nvPr>
        </p:nvSpPr>
        <p:spPr/>
        <p:txBody>
          <a:bodyPr/>
          <a:lstStyle/>
          <a:p>
            <a:fld id="{5ABEE0C4-627D-46C7-9477-FFBC315AE41A}" type="slidenum">
              <a:rPr lang="sv-SE" smtClean="0"/>
              <a:pPr/>
              <a:t>‹#›</a:t>
            </a:fld>
            <a:endParaRPr lang="sv-SE" dirty="0"/>
          </a:p>
        </p:txBody>
      </p:sp>
    </p:spTree>
    <p:extLst>
      <p:ext uri="{BB962C8B-B14F-4D97-AF65-F5344CB8AC3E}">
        <p14:creationId xmlns:p14="http://schemas.microsoft.com/office/powerpoint/2010/main" val="1131848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och bild">
    <p:spTree>
      <p:nvGrpSpPr>
        <p:cNvPr id="1" name=""/>
        <p:cNvGrpSpPr/>
        <p:nvPr/>
      </p:nvGrpSpPr>
      <p:grpSpPr>
        <a:xfrm>
          <a:off x="0" y="0"/>
          <a:ext cx="0" cy="0"/>
          <a:chOff x="0" y="0"/>
          <a:chExt cx="0" cy="0"/>
        </a:xfrm>
      </p:grpSpPr>
      <p:sp>
        <p:nvSpPr>
          <p:cNvPr id="10" name="Rubrik 9">
            <a:extLst>
              <a:ext uri="{FF2B5EF4-FFF2-40B4-BE49-F238E27FC236}">
                <a16:creationId xmlns:a16="http://schemas.microsoft.com/office/drawing/2014/main" id="{12D1127C-A32A-4764-9EBF-3EA7840FBC2A}"/>
              </a:ext>
            </a:extLst>
          </p:cNvPr>
          <p:cNvSpPr>
            <a:spLocks noGrp="1"/>
          </p:cNvSpPr>
          <p:nvPr>
            <p:ph type="title" hasCustomPrompt="1"/>
          </p:nvPr>
        </p:nvSpPr>
        <p:spPr>
          <a:xfrm>
            <a:off x="676276" y="457200"/>
            <a:ext cx="5112000" cy="1119239"/>
          </a:xfrm>
        </p:spPr>
        <p:txBody>
          <a:bodyPr/>
          <a:lstStyle/>
          <a:p>
            <a:r>
              <a:rPr lang="sv-SE" dirty="0"/>
              <a:t>Lägg till rubrik</a:t>
            </a:r>
          </a:p>
        </p:txBody>
      </p:sp>
      <p:sp>
        <p:nvSpPr>
          <p:cNvPr id="3" name="Platshållare för text 2">
            <a:extLst>
              <a:ext uri="{FF2B5EF4-FFF2-40B4-BE49-F238E27FC236}">
                <a16:creationId xmlns:a16="http://schemas.microsoft.com/office/drawing/2014/main" id="{02676758-DB6F-48D8-951C-8F4205231323}"/>
              </a:ext>
            </a:extLst>
          </p:cNvPr>
          <p:cNvSpPr>
            <a:spLocks noGrp="1"/>
          </p:cNvSpPr>
          <p:nvPr>
            <p:ph type="body" idx="1" hasCustomPrompt="1"/>
          </p:nvPr>
        </p:nvSpPr>
        <p:spPr>
          <a:xfrm>
            <a:off x="676275" y="1962150"/>
            <a:ext cx="5112000" cy="28892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Underrubrik</a:t>
            </a:r>
          </a:p>
        </p:txBody>
      </p:sp>
      <p:sp>
        <p:nvSpPr>
          <p:cNvPr id="4" name="Platshållare för innehåll 3">
            <a:extLst>
              <a:ext uri="{FF2B5EF4-FFF2-40B4-BE49-F238E27FC236}">
                <a16:creationId xmlns:a16="http://schemas.microsoft.com/office/drawing/2014/main" id="{BBB91D99-D2D3-4056-9A06-DB9129319516}"/>
              </a:ext>
            </a:extLst>
          </p:cNvPr>
          <p:cNvSpPr>
            <a:spLocks noGrp="1"/>
          </p:cNvSpPr>
          <p:nvPr>
            <p:ph sz="half" idx="2"/>
          </p:nvPr>
        </p:nvSpPr>
        <p:spPr>
          <a:xfrm>
            <a:off x="676275" y="2505075"/>
            <a:ext cx="5112000" cy="331470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11" name="Platshållare för bild 10">
            <a:extLst>
              <a:ext uri="{FF2B5EF4-FFF2-40B4-BE49-F238E27FC236}">
                <a16:creationId xmlns:a16="http://schemas.microsoft.com/office/drawing/2014/main" id="{8F14E7B6-73EA-4AC9-8D8C-326043320623}"/>
              </a:ext>
            </a:extLst>
          </p:cNvPr>
          <p:cNvSpPr>
            <a:spLocks noGrp="1"/>
          </p:cNvSpPr>
          <p:nvPr>
            <p:ph type="pic" sz="quarter" idx="13"/>
          </p:nvPr>
        </p:nvSpPr>
        <p:spPr>
          <a:xfrm>
            <a:off x="6096000" y="1104900"/>
            <a:ext cx="5770563" cy="4552950"/>
          </a:xfrm>
        </p:spPr>
        <p:txBody>
          <a:bodyPr/>
          <a:lstStyle/>
          <a:p>
            <a:r>
              <a:rPr lang="sv-SE"/>
              <a:t>Klicka på ikonen för att lägga till en bild</a:t>
            </a:r>
            <a:endParaRPr lang="sv-SE" dirty="0"/>
          </a:p>
        </p:txBody>
      </p:sp>
      <p:sp>
        <p:nvSpPr>
          <p:cNvPr id="7" name="Platshållare för datum 6">
            <a:extLst>
              <a:ext uri="{FF2B5EF4-FFF2-40B4-BE49-F238E27FC236}">
                <a16:creationId xmlns:a16="http://schemas.microsoft.com/office/drawing/2014/main" id="{7E824975-61ED-493C-8BC1-B24F652A91B6}"/>
              </a:ext>
            </a:extLst>
          </p:cNvPr>
          <p:cNvSpPr>
            <a:spLocks noGrp="1"/>
          </p:cNvSpPr>
          <p:nvPr>
            <p:ph type="dt" sz="half" idx="10"/>
          </p:nvPr>
        </p:nvSpPr>
        <p:spPr/>
        <p:txBody>
          <a:bodyPr/>
          <a:lstStyle/>
          <a:p>
            <a:fld id="{BD512E91-D54E-4432-8037-AA3153FCF981}" type="datetime1">
              <a:rPr lang="sv-SE" smtClean="0"/>
              <a:t>2023-02-16</a:t>
            </a:fld>
            <a:endParaRPr lang="sv-SE" dirty="0"/>
          </a:p>
        </p:txBody>
      </p:sp>
      <p:sp>
        <p:nvSpPr>
          <p:cNvPr id="2" name="Platshållare för bildnummer 1">
            <a:extLst>
              <a:ext uri="{FF2B5EF4-FFF2-40B4-BE49-F238E27FC236}">
                <a16:creationId xmlns:a16="http://schemas.microsoft.com/office/drawing/2014/main" id="{53EB3E69-4AD1-4DE0-AC66-E0293599B91D}"/>
              </a:ext>
            </a:extLst>
          </p:cNvPr>
          <p:cNvSpPr>
            <a:spLocks noGrp="1"/>
          </p:cNvSpPr>
          <p:nvPr>
            <p:ph type="sldNum" sz="quarter" idx="14"/>
          </p:nvPr>
        </p:nvSpPr>
        <p:spPr/>
        <p:txBody>
          <a:bodyPr/>
          <a:lstStyle/>
          <a:p>
            <a:fld id="{5ABEE0C4-627D-46C7-9477-FFBC315AE41A}" type="slidenum">
              <a:rPr lang="sv-SE" smtClean="0"/>
              <a:pPr/>
              <a:t>‹#›</a:t>
            </a:fld>
            <a:endParaRPr lang="sv-SE" dirty="0"/>
          </a:p>
        </p:txBody>
      </p:sp>
    </p:spTree>
    <p:extLst>
      <p:ext uri="{BB962C8B-B14F-4D97-AF65-F5344CB8AC3E}">
        <p14:creationId xmlns:p14="http://schemas.microsoft.com/office/powerpoint/2010/main" val="2200466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och statistik">
    <p:spTree>
      <p:nvGrpSpPr>
        <p:cNvPr id="1" name=""/>
        <p:cNvGrpSpPr/>
        <p:nvPr/>
      </p:nvGrpSpPr>
      <p:grpSpPr>
        <a:xfrm>
          <a:off x="0" y="0"/>
          <a:ext cx="0" cy="0"/>
          <a:chOff x="0" y="0"/>
          <a:chExt cx="0" cy="0"/>
        </a:xfrm>
      </p:grpSpPr>
      <p:sp>
        <p:nvSpPr>
          <p:cNvPr id="10" name="Rubrik 9">
            <a:extLst>
              <a:ext uri="{FF2B5EF4-FFF2-40B4-BE49-F238E27FC236}">
                <a16:creationId xmlns:a16="http://schemas.microsoft.com/office/drawing/2014/main" id="{12D1127C-A32A-4764-9EBF-3EA7840FBC2A}"/>
              </a:ext>
            </a:extLst>
          </p:cNvPr>
          <p:cNvSpPr>
            <a:spLocks noGrp="1"/>
          </p:cNvSpPr>
          <p:nvPr>
            <p:ph type="title" hasCustomPrompt="1"/>
          </p:nvPr>
        </p:nvSpPr>
        <p:spPr>
          <a:xfrm>
            <a:off x="676276" y="457200"/>
            <a:ext cx="5112000" cy="1119239"/>
          </a:xfrm>
        </p:spPr>
        <p:txBody>
          <a:bodyPr/>
          <a:lstStyle/>
          <a:p>
            <a:r>
              <a:rPr lang="sv-SE" dirty="0"/>
              <a:t>Lägg till rubrik</a:t>
            </a:r>
          </a:p>
        </p:txBody>
      </p:sp>
      <p:sp>
        <p:nvSpPr>
          <p:cNvPr id="3" name="Platshållare för text 2">
            <a:extLst>
              <a:ext uri="{FF2B5EF4-FFF2-40B4-BE49-F238E27FC236}">
                <a16:creationId xmlns:a16="http://schemas.microsoft.com/office/drawing/2014/main" id="{02676758-DB6F-48D8-951C-8F4205231323}"/>
              </a:ext>
            </a:extLst>
          </p:cNvPr>
          <p:cNvSpPr>
            <a:spLocks noGrp="1"/>
          </p:cNvSpPr>
          <p:nvPr>
            <p:ph type="body" idx="1" hasCustomPrompt="1"/>
          </p:nvPr>
        </p:nvSpPr>
        <p:spPr>
          <a:xfrm>
            <a:off x="676275" y="1962150"/>
            <a:ext cx="5112000" cy="28892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Underrubrik</a:t>
            </a:r>
          </a:p>
        </p:txBody>
      </p:sp>
      <p:sp>
        <p:nvSpPr>
          <p:cNvPr id="4" name="Platshållare för innehåll 3">
            <a:extLst>
              <a:ext uri="{FF2B5EF4-FFF2-40B4-BE49-F238E27FC236}">
                <a16:creationId xmlns:a16="http://schemas.microsoft.com/office/drawing/2014/main" id="{BBB91D99-D2D3-4056-9A06-DB9129319516}"/>
              </a:ext>
            </a:extLst>
          </p:cNvPr>
          <p:cNvSpPr>
            <a:spLocks noGrp="1"/>
          </p:cNvSpPr>
          <p:nvPr>
            <p:ph sz="half" idx="2"/>
          </p:nvPr>
        </p:nvSpPr>
        <p:spPr>
          <a:xfrm>
            <a:off x="676275" y="2505075"/>
            <a:ext cx="5112000" cy="331470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7" name="Platshållare för datum 6">
            <a:extLst>
              <a:ext uri="{FF2B5EF4-FFF2-40B4-BE49-F238E27FC236}">
                <a16:creationId xmlns:a16="http://schemas.microsoft.com/office/drawing/2014/main" id="{7E824975-61ED-493C-8BC1-B24F652A91B6}"/>
              </a:ext>
            </a:extLst>
          </p:cNvPr>
          <p:cNvSpPr>
            <a:spLocks noGrp="1"/>
          </p:cNvSpPr>
          <p:nvPr>
            <p:ph type="dt" sz="half" idx="10"/>
          </p:nvPr>
        </p:nvSpPr>
        <p:spPr/>
        <p:txBody>
          <a:bodyPr/>
          <a:lstStyle/>
          <a:p>
            <a:fld id="{DBA79667-74C0-42A9-BFB3-068EB0151847}" type="datetime1">
              <a:rPr lang="sv-SE" smtClean="0"/>
              <a:t>2023-02-16</a:t>
            </a:fld>
            <a:endParaRPr lang="sv-SE" dirty="0"/>
          </a:p>
        </p:txBody>
      </p:sp>
      <p:sp>
        <p:nvSpPr>
          <p:cNvPr id="12" name="Platshållare för innehåll 11">
            <a:extLst>
              <a:ext uri="{FF2B5EF4-FFF2-40B4-BE49-F238E27FC236}">
                <a16:creationId xmlns:a16="http://schemas.microsoft.com/office/drawing/2014/main" id="{94624273-12A6-434A-9183-70A1BB6424E2}"/>
              </a:ext>
            </a:extLst>
          </p:cNvPr>
          <p:cNvSpPr>
            <a:spLocks noGrp="1"/>
          </p:cNvSpPr>
          <p:nvPr>
            <p:ph sz="quarter" idx="14"/>
          </p:nvPr>
        </p:nvSpPr>
        <p:spPr>
          <a:xfrm>
            <a:off x="6096000" y="1104899"/>
            <a:ext cx="5770563" cy="4552950"/>
          </a:xfrm>
          <a:custGeom>
            <a:avLst/>
            <a:gdLst>
              <a:gd name="connsiteX0" fmla="*/ 0 w 5770563"/>
              <a:gd name="connsiteY0" fmla="*/ 0 h 4552950"/>
              <a:gd name="connsiteX1" fmla="*/ 5770563 w 5770563"/>
              <a:gd name="connsiteY1" fmla="*/ 0 h 4552950"/>
              <a:gd name="connsiteX2" fmla="*/ 5770563 w 5770563"/>
              <a:gd name="connsiteY2" fmla="*/ 4552950 h 4552950"/>
              <a:gd name="connsiteX3" fmla="*/ 0 w 5770563"/>
              <a:gd name="connsiteY3" fmla="*/ 4552950 h 4552950"/>
            </a:gdLst>
            <a:ahLst/>
            <a:cxnLst>
              <a:cxn ang="0">
                <a:pos x="connsiteX0" y="connsiteY0"/>
              </a:cxn>
              <a:cxn ang="0">
                <a:pos x="connsiteX1" y="connsiteY1"/>
              </a:cxn>
              <a:cxn ang="0">
                <a:pos x="connsiteX2" y="connsiteY2"/>
              </a:cxn>
              <a:cxn ang="0">
                <a:pos x="connsiteX3" y="connsiteY3"/>
              </a:cxn>
            </a:cxnLst>
            <a:rect l="l" t="t" r="r" b="b"/>
            <a:pathLst>
              <a:path w="5770563" h="4552950">
                <a:moveTo>
                  <a:pt x="0" y="0"/>
                </a:moveTo>
                <a:lnTo>
                  <a:pt x="5770563" y="0"/>
                </a:lnTo>
                <a:lnTo>
                  <a:pt x="5770563" y="4552950"/>
                </a:lnTo>
                <a:lnTo>
                  <a:pt x="0" y="4552950"/>
                </a:lnTo>
                <a:close/>
              </a:path>
            </a:pathLst>
          </a:custGeom>
        </p:spPr>
        <p:txBody>
          <a:bodyPr wrap="square">
            <a:no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2" name="Platshållare för bildnummer 1">
            <a:extLst>
              <a:ext uri="{FF2B5EF4-FFF2-40B4-BE49-F238E27FC236}">
                <a16:creationId xmlns:a16="http://schemas.microsoft.com/office/drawing/2014/main" id="{714CBFA1-BA8A-48A9-9A8E-CB49308C8649}"/>
              </a:ext>
            </a:extLst>
          </p:cNvPr>
          <p:cNvSpPr>
            <a:spLocks noGrp="1"/>
          </p:cNvSpPr>
          <p:nvPr>
            <p:ph type="sldNum" sz="quarter" idx="15"/>
          </p:nvPr>
        </p:nvSpPr>
        <p:spPr/>
        <p:txBody>
          <a:bodyPr/>
          <a:lstStyle/>
          <a:p>
            <a:fld id="{5ABEE0C4-627D-46C7-9477-FFBC315AE41A}" type="slidenum">
              <a:rPr lang="sv-SE" smtClean="0"/>
              <a:pPr/>
              <a:t>‹#›</a:t>
            </a:fld>
            <a:endParaRPr lang="sv-SE" dirty="0"/>
          </a:p>
        </p:txBody>
      </p:sp>
    </p:spTree>
    <p:extLst>
      <p:ext uri="{BB962C8B-B14F-4D97-AF65-F5344CB8AC3E}">
        <p14:creationId xmlns:p14="http://schemas.microsoft.com/office/powerpoint/2010/main" val="1831819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B25631-0701-40C3-A2E5-991715C6245C}"/>
              </a:ext>
            </a:extLst>
          </p:cNvPr>
          <p:cNvSpPr>
            <a:spLocks noGrp="1"/>
          </p:cNvSpPr>
          <p:nvPr>
            <p:ph type="title"/>
          </p:nvPr>
        </p:nvSpPr>
        <p:spPr/>
        <p:txBody>
          <a:bodyPr/>
          <a:lstStyle/>
          <a:p>
            <a:r>
              <a:rPr lang="sv-SE"/>
              <a:t>Klicka här för att ändra format</a:t>
            </a:r>
            <a:endParaRPr lang="sv-SE" dirty="0"/>
          </a:p>
        </p:txBody>
      </p:sp>
      <p:sp>
        <p:nvSpPr>
          <p:cNvPr id="3" name="Platshållare för innehåll 2">
            <a:extLst>
              <a:ext uri="{FF2B5EF4-FFF2-40B4-BE49-F238E27FC236}">
                <a16:creationId xmlns:a16="http://schemas.microsoft.com/office/drawing/2014/main" id="{94DD60AF-FC73-41DA-8ECD-F5290F6D92CF}"/>
              </a:ext>
            </a:extLst>
          </p:cNvPr>
          <p:cNvSpPr>
            <a:spLocks noGrp="1"/>
          </p:cNvSpPr>
          <p:nvPr>
            <p:ph idx="1"/>
          </p:nvPr>
        </p:nvSpPr>
        <p:spPr>
          <a:xfrm>
            <a:off x="676275" y="1895475"/>
            <a:ext cx="10823575" cy="386715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a:extLst>
              <a:ext uri="{FF2B5EF4-FFF2-40B4-BE49-F238E27FC236}">
                <a16:creationId xmlns:a16="http://schemas.microsoft.com/office/drawing/2014/main" id="{0976B228-402E-404C-A134-9A6A7E7BB343}"/>
              </a:ext>
            </a:extLst>
          </p:cNvPr>
          <p:cNvSpPr>
            <a:spLocks noGrp="1"/>
          </p:cNvSpPr>
          <p:nvPr>
            <p:ph type="dt" sz="half" idx="10"/>
          </p:nvPr>
        </p:nvSpPr>
        <p:spPr/>
        <p:txBody>
          <a:bodyPr/>
          <a:lstStyle/>
          <a:p>
            <a:fld id="{5E450D24-09A4-4DD3-9F52-E890DB75B942}" type="datetime1">
              <a:rPr lang="sv-SE" smtClean="0"/>
              <a:t>2023-02-16</a:t>
            </a:fld>
            <a:endParaRPr lang="sv-SE" dirty="0"/>
          </a:p>
        </p:txBody>
      </p:sp>
      <p:sp>
        <p:nvSpPr>
          <p:cNvPr id="6" name="Platshållare för bildnummer 5">
            <a:extLst>
              <a:ext uri="{FF2B5EF4-FFF2-40B4-BE49-F238E27FC236}">
                <a16:creationId xmlns:a16="http://schemas.microsoft.com/office/drawing/2014/main" id="{F3F96AE2-BBA7-44D3-AE4B-564C998DD842}"/>
              </a:ext>
            </a:extLst>
          </p:cNvPr>
          <p:cNvSpPr>
            <a:spLocks noGrp="1"/>
          </p:cNvSpPr>
          <p:nvPr>
            <p:ph type="sldNum" sz="quarter" idx="12"/>
          </p:nvPr>
        </p:nvSpPr>
        <p:spPr/>
        <p:txBody>
          <a:bodyPr/>
          <a:lstStyle/>
          <a:p>
            <a:fld id="{5ABEE0C4-627D-46C7-9477-FFBC315AE41A}" type="slidenum">
              <a:rPr lang="sv-SE" smtClean="0"/>
              <a:pPr/>
              <a:t>‹#›</a:t>
            </a:fld>
            <a:endParaRPr lang="sv-SE" dirty="0"/>
          </a:p>
        </p:txBody>
      </p:sp>
    </p:spTree>
    <p:extLst>
      <p:ext uri="{BB962C8B-B14F-4D97-AF65-F5344CB8AC3E}">
        <p14:creationId xmlns:p14="http://schemas.microsoft.com/office/powerpoint/2010/main" val="2054511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re spal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B25631-0701-40C3-A2E5-991715C6245C}"/>
              </a:ext>
            </a:extLst>
          </p:cNvPr>
          <p:cNvSpPr>
            <a:spLocks noGrp="1"/>
          </p:cNvSpPr>
          <p:nvPr>
            <p:ph type="title"/>
          </p:nvPr>
        </p:nvSpPr>
        <p:spPr/>
        <p:txBody>
          <a:bodyPr/>
          <a:lstStyle/>
          <a:p>
            <a:r>
              <a:rPr lang="sv-SE"/>
              <a:t>Klicka här för att ändra format</a:t>
            </a:r>
            <a:endParaRPr lang="sv-SE" dirty="0"/>
          </a:p>
        </p:txBody>
      </p:sp>
      <p:sp>
        <p:nvSpPr>
          <p:cNvPr id="4" name="Platshållare för datum 3">
            <a:extLst>
              <a:ext uri="{FF2B5EF4-FFF2-40B4-BE49-F238E27FC236}">
                <a16:creationId xmlns:a16="http://schemas.microsoft.com/office/drawing/2014/main" id="{0976B228-402E-404C-A134-9A6A7E7BB343}"/>
              </a:ext>
            </a:extLst>
          </p:cNvPr>
          <p:cNvSpPr>
            <a:spLocks noGrp="1"/>
          </p:cNvSpPr>
          <p:nvPr>
            <p:ph type="dt" sz="half" idx="10"/>
          </p:nvPr>
        </p:nvSpPr>
        <p:spPr/>
        <p:txBody>
          <a:bodyPr/>
          <a:lstStyle/>
          <a:p>
            <a:fld id="{67E228DF-27D8-403F-B515-184D73FAFE1B}" type="datetime1">
              <a:rPr lang="sv-SE" smtClean="0"/>
              <a:t>2023-02-16</a:t>
            </a:fld>
            <a:endParaRPr lang="sv-SE" dirty="0"/>
          </a:p>
        </p:txBody>
      </p:sp>
      <p:sp>
        <p:nvSpPr>
          <p:cNvPr id="12" name="Platshållare för text 11">
            <a:extLst>
              <a:ext uri="{FF2B5EF4-FFF2-40B4-BE49-F238E27FC236}">
                <a16:creationId xmlns:a16="http://schemas.microsoft.com/office/drawing/2014/main" id="{6C8DAF90-B733-4FFC-85F7-CEEDED8E898A}"/>
              </a:ext>
            </a:extLst>
          </p:cNvPr>
          <p:cNvSpPr>
            <a:spLocks noGrp="1"/>
          </p:cNvSpPr>
          <p:nvPr>
            <p:ph type="body" sz="quarter" idx="13" hasCustomPrompt="1"/>
          </p:nvPr>
        </p:nvSpPr>
        <p:spPr>
          <a:xfrm>
            <a:off x="690564" y="1905002"/>
            <a:ext cx="3367086" cy="676273"/>
          </a:xfrm>
          <a:custGeom>
            <a:avLst/>
            <a:gdLst>
              <a:gd name="connsiteX0" fmla="*/ 0 w 3371850"/>
              <a:gd name="connsiteY0" fmla="*/ 0 h 720725"/>
              <a:gd name="connsiteX1" fmla="*/ 3371850 w 3371850"/>
              <a:gd name="connsiteY1" fmla="*/ 0 h 720725"/>
              <a:gd name="connsiteX2" fmla="*/ 3371850 w 3371850"/>
              <a:gd name="connsiteY2" fmla="*/ 720725 h 720725"/>
              <a:gd name="connsiteX3" fmla="*/ 0 w 3371850"/>
              <a:gd name="connsiteY3" fmla="*/ 720725 h 720725"/>
            </a:gdLst>
            <a:ahLst/>
            <a:cxnLst>
              <a:cxn ang="0">
                <a:pos x="connsiteX0" y="connsiteY0"/>
              </a:cxn>
              <a:cxn ang="0">
                <a:pos x="connsiteX1" y="connsiteY1"/>
              </a:cxn>
              <a:cxn ang="0">
                <a:pos x="connsiteX2" y="connsiteY2"/>
              </a:cxn>
              <a:cxn ang="0">
                <a:pos x="connsiteX3" y="connsiteY3"/>
              </a:cxn>
            </a:cxnLst>
            <a:rect l="l" t="t" r="r" b="b"/>
            <a:pathLst>
              <a:path w="3371850" h="720725">
                <a:moveTo>
                  <a:pt x="0" y="0"/>
                </a:moveTo>
                <a:lnTo>
                  <a:pt x="3371850" y="0"/>
                </a:lnTo>
                <a:lnTo>
                  <a:pt x="3371850" y="720725"/>
                </a:lnTo>
                <a:lnTo>
                  <a:pt x="0" y="720725"/>
                </a:lnTo>
                <a:close/>
              </a:path>
            </a:pathLst>
          </a:custGeom>
          <a:solidFill>
            <a:schemeClr val="accent1"/>
          </a:solidFill>
        </p:spPr>
        <p:txBody>
          <a:bodyPr wrap="square" lIns="180000" rIns="180000" anchor="ctr">
            <a:noAutofit/>
          </a:bodyPr>
          <a:lstStyle>
            <a:lvl1pPr marL="0" indent="0">
              <a:buNone/>
              <a:defRPr b="1"/>
            </a:lvl1pPr>
          </a:lstStyle>
          <a:p>
            <a:pPr lvl="0"/>
            <a:r>
              <a:rPr lang="sv-SE" dirty="0"/>
              <a:t>Rubrik</a:t>
            </a:r>
          </a:p>
        </p:txBody>
      </p:sp>
      <p:sp>
        <p:nvSpPr>
          <p:cNvPr id="14" name="Platshållare för text 13">
            <a:extLst>
              <a:ext uri="{FF2B5EF4-FFF2-40B4-BE49-F238E27FC236}">
                <a16:creationId xmlns:a16="http://schemas.microsoft.com/office/drawing/2014/main" id="{7AA1F10C-2C67-4F10-9366-9C58DB0DCF65}"/>
              </a:ext>
            </a:extLst>
          </p:cNvPr>
          <p:cNvSpPr>
            <a:spLocks noGrp="1"/>
          </p:cNvSpPr>
          <p:nvPr>
            <p:ph type="body" sz="quarter" idx="14" hasCustomPrompt="1"/>
          </p:nvPr>
        </p:nvSpPr>
        <p:spPr>
          <a:xfrm>
            <a:off x="690564" y="2580642"/>
            <a:ext cx="3367086" cy="2806698"/>
          </a:xfrm>
          <a:custGeom>
            <a:avLst/>
            <a:gdLst>
              <a:gd name="connsiteX0" fmla="*/ 0 w 3371850"/>
              <a:gd name="connsiteY0" fmla="*/ 0 h 720725"/>
              <a:gd name="connsiteX1" fmla="*/ 3371850 w 3371850"/>
              <a:gd name="connsiteY1" fmla="*/ 0 h 720725"/>
              <a:gd name="connsiteX2" fmla="*/ 3371850 w 3371850"/>
              <a:gd name="connsiteY2" fmla="*/ 720725 h 720725"/>
              <a:gd name="connsiteX3" fmla="*/ 0 w 3371850"/>
              <a:gd name="connsiteY3" fmla="*/ 720725 h 720725"/>
            </a:gdLst>
            <a:ahLst/>
            <a:cxnLst>
              <a:cxn ang="0">
                <a:pos x="connsiteX0" y="connsiteY0"/>
              </a:cxn>
              <a:cxn ang="0">
                <a:pos x="connsiteX1" y="connsiteY1"/>
              </a:cxn>
              <a:cxn ang="0">
                <a:pos x="connsiteX2" y="connsiteY2"/>
              </a:cxn>
              <a:cxn ang="0">
                <a:pos x="connsiteX3" y="connsiteY3"/>
              </a:cxn>
            </a:cxnLst>
            <a:rect l="l" t="t" r="r" b="b"/>
            <a:pathLst>
              <a:path w="3371850" h="720725">
                <a:moveTo>
                  <a:pt x="0" y="0"/>
                </a:moveTo>
                <a:lnTo>
                  <a:pt x="3371850" y="0"/>
                </a:lnTo>
                <a:lnTo>
                  <a:pt x="3371850" y="720725"/>
                </a:lnTo>
                <a:lnTo>
                  <a:pt x="0" y="720725"/>
                </a:lnTo>
                <a:close/>
              </a:path>
            </a:pathLst>
          </a:custGeom>
          <a:solidFill>
            <a:srgbClr val="E5F2F9"/>
          </a:solidFill>
        </p:spPr>
        <p:txBody>
          <a:bodyPr wrap="square" lIns="180000" tIns="180000" rIns="180000" bIns="180000" anchor="t">
            <a:noAutofit/>
          </a:bodyPr>
          <a:lstStyle>
            <a:lvl1pPr marL="0" indent="0">
              <a:buNone/>
              <a:defRPr b="0">
                <a:solidFill>
                  <a:schemeClr val="bg1"/>
                </a:solidFill>
              </a:defRPr>
            </a:lvl1pPr>
          </a:lstStyle>
          <a:p>
            <a:pPr lvl="0"/>
            <a:r>
              <a:rPr lang="sv-SE" dirty="0"/>
              <a:t>Brödtext</a:t>
            </a:r>
          </a:p>
        </p:txBody>
      </p:sp>
      <p:sp>
        <p:nvSpPr>
          <p:cNvPr id="15" name="Platshållare för text 14">
            <a:extLst>
              <a:ext uri="{FF2B5EF4-FFF2-40B4-BE49-F238E27FC236}">
                <a16:creationId xmlns:a16="http://schemas.microsoft.com/office/drawing/2014/main" id="{8A99E8BD-617F-4300-A4A2-9E5B65185F35}"/>
              </a:ext>
            </a:extLst>
          </p:cNvPr>
          <p:cNvSpPr>
            <a:spLocks noGrp="1"/>
          </p:cNvSpPr>
          <p:nvPr>
            <p:ph type="body" sz="quarter" idx="15" hasCustomPrompt="1"/>
          </p:nvPr>
        </p:nvSpPr>
        <p:spPr>
          <a:xfrm>
            <a:off x="4412457" y="1905002"/>
            <a:ext cx="3367086" cy="676273"/>
          </a:xfrm>
          <a:custGeom>
            <a:avLst/>
            <a:gdLst>
              <a:gd name="connsiteX0" fmla="*/ 0 w 3371850"/>
              <a:gd name="connsiteY0" fmla="*/ 0 h 720725"/>
              <a:gd name="connsiteX1" fmla="*/ 3371850 w 3371850"/>
              <a:gd name="connsiteY1" fmla="*/ 0 h 720725"/>
              <a:gd name="connsiteX2" fmla="*/ 3371850 w 3371850"/>
              <a:gd name="connsiteY2" fmla="*/ 720725 h 720725"/>
              <a:gd name="connsiteX3" fmla="*/ 0 w 3371850"/>
              <a:gd name="connsiteY3" fmla="*/ 720725 h 720725"/>
            </a:gdLst>
            <a:ahLst/>
            <a:cxnLst>
              <a:cxn ang="0">
                <a:pos x="connsiteX0" y="connsiteY0"/>
              </a:cxn>
              <a:cxn ang="0">
                <a:pos x="connsiteX1" y="connsiteY1"/>
              </a:cxn>
              <a:cxn ang="0">
                <a:pos x="connsiteX2" y="connsiteY2"/>
              </a:cxn>
              <a:cxn ang="0">
                <a:pos x="connsiteX3" y="connsiteY3"/>
              </a:cxn>
            </a:cxnLst>
            <a:rect l="l" t="t" r="r" b="b"/>
            <a:pathLst>
              <a:path w="3371850" h="720725">
                <a:moveTo>
                  <a:pt x="0" y="0"/>
                </a:moveTo>
                <a:lnTo>
                  <a:pt x="3371850" y="0"/>
                </a:lnTo>
                <a:lnTo>
                  <a:pt x="3371850" y="720725"/>
                </a:lnTo>
                <a:lnTo>
                  <a:pt x="0" y="720725"/>
                </a:lnTo>
                <a:close/>
              </a:path>
            </a:pathLst>
          </a:custGeom>
          <a:solidFill>
            <a:schemeClr val="accent1"/>
          </a:solidFill>
        </p:spPr>
        <p:txBody>
          <a:bodyPr wrap="square" lIns="180000" rIns="180000" anchor="ctr">
            <a:noAutofit/>
          </a:bodyPr>
          <a:lstStyle>
            <a:lvl1pPr marL="0" indent="0">
              <a:buNone/>
              <a:defRPr b="1"/>
            </a:lvl1pPr>
          </a:lstStyle>
          <a:p>
            <a:pPr lvl="0"/>
            <a:r>
              <a:rPr lang="sv-SE" dirty="0"/>
              <a:t>Rubrik</a:t>
            </a:r>
          </a:p>
        </p:txBody>
      </p:sp>
      <p:sp>
        <p:nvSpPr>
          <p:cNvPr id="16" name="Platshållare för text 15">
            <a:extLst>
              <a:ext uri="{FF2B5EF4-FFF2-40B4-BE49-F238E27FC236}">
                <a16:creationId xmlns:a16="http://schemas.microsoft.com/office/drawing/2014/main" id="{63D604BC-42B6-48EA-B7D1-69B3CC594134}"/>
              </a:ext>
            </a:extLst>
          </p:cNvPr>
          <p:cNvSpPr>
            <a:spLocks noGrp="1"/>
          </p:cNvSpPr>
          <p:nvPr>
            <p:ph type="body" sz="quarter" idx="16" hasCustomPrompt="1"/>
          </p:nvPr>
        </p:nvSpPr>
        <p:spPr>
          <a:xfrm>
            <a:off x="4412457" y="2580642"/>
            <a:ext cx="3367086" cy="2806698"/>
          </a:xfrm>
          <a:custGeom>
            <a:avLst/>
            <a:gdLst>
              <a:gd name="connsiteX0" fmla="*/ 0 w 3371850"/>
              <a:gd name="connsiteY0" fmla="*/ 0 h 720725"/>
              <a:gd name="connsiteX1" fmla="*/ 3371850 w 3371850"/>
              <a:gd name="connsiteY1" fmla="*/ 0 h 720725"/>
              <a:gd name="connsiteX2" fmla="*/ 3371850 w 3371850"/>
              <a:gd name="connsiteY2" fmla="*/ 720725 h 720725"/>
              <a:gd name="connsiteX3" fmla="*/ 0 w 3371850"/>
              <a:gd name="connsiteY3" fmla="*/ 720725 h 720725"/>
            </a:gdLst>
            <a:ahLst/>
            <a:cxnLst>
              <a:cxn ang="0">
                <a:pos x="connsiteX0" y="connsiteY0"/>
              </a:cxn>
              <a:cxn ang="0">
                <a:pos x="connsiteX1" y="connsiteY1"/>
              </a:cxn>
              <a:cxn ang="0">
                <a:pos x="connsiteX2" y="connsiteY2"/>
              </a:cxn>
              <a:cxn ang="0">
                <a:pos x="connsiteX3" y="connsiteY3"/>
              </a:cxn>
            </a:cxnLst>
            <a:rect l="l" t="t" r="r" b="b"/>
            <a:pathLst>
              <a:path w="3371850" h="720725">
                <a:moveTo>
                  <a:pt x="0" y="0"/>
                </a:moveTo>
                <a:lnTo>
                  <a:pt x="3371850" y="0"/>
                </a:lnTo>
                <a:lnTo>
                  <a:pt x="3371850" y="720725"/>
                </a:lnTo>
                <a:lnTo>
                  <a:pt x="0" y="720725"/>
                </a:lnTo>
                <a:close/>
              </a:path>
            </a:pathLst>
          </a:custGeom>
          <a:solidFill>
            <a:srgbClr val="E5F2F9"/>
          </a:solidFill>
        </p:spPr>
        <p:txBody>
          <a:bodyPr wrap="square" lIns="180000" tIns="180000" rIns="180000" bIns="180000" anchor="t">
            <a:noAutofit/>
          </a:bodyPr>
          <a:lstStyle>
            <a:lvl1pPr marL="0" indent="0">
              <a:buNone/>
              <a:defRPr b="0">
                <a:solidFill>
                  <a:schemeClr val="bg1"/>
                </a:solidFill>
              </a:defRPr>
            </a:lvl1pPr>
          </a:lstStyle>
          <a:p>
            <a:pPr lvl="0"/>
            <a:r>
              <a:rPr lang="sv-SE" dirty="0"/>
              <a:t>Brödtext</a:t>
            </a:r>
          </a:p>
        </p:txBody>
      </p:sp>
      <p:sp>
        <p:nvSpPr>
          <p:cNvPr id="17" name="Platshållare för text 16">
            <a:extLst>
              <a:ext uri="{FF2B5EF4-FFF2-40B4-BE49-F238E27FC236}">
                <a16:creationId xmlns:a16="http://schemas.microsoft.com/office/drawing/2014/main" id="{B1793143-7DB8-4AC5-9A8C-AB8620C0B129}"/>
              </a:ext>
            </a:extLst>
          </p:cNvPr>
          <p:cNvSpPr>
            <a:spLocks noGrp="1"/>
          </p:cNvSpPr>
          <p:nvPr>
            <p:ph type="body" sz="quarter" idx="17" hasCustomPrompt="1"/>
          </p:nvPr>
        </p:nvSpPr>
        <p:spPr>
          <a:xfrm>
            <a:off x="8134350" y="1905002"/>
            <a:ext cx="3367086" cy="676273"/>
          </a:xfrm>
          <a:custGeom>
            <a:avLst/>
            <a:gdLst>
              <a:gd name="connsiteX0" fmla="*/ 0 w 3371850"/>
              <a:gd name="connsiteY0" fmla="*/ 0 h 720725"/>
              <a:gd name="connsiteX1" fmla="*/ 3371850 w 3371850"/>
              <a:gd name="connsiteY1" fmla="*/ 0 h 720725"/>
              <a:gd name="connsiteX2" fmla="*/ 3371850 w 3371850"/>
              <a:gd name="connsiteY2" fmla="*/ 720725 h 720725"/>
              <a:gd name="connsiteX3" fmla="*/ 0 w 3371850"/>
              <a:gd name="connsiteY3" fmla="*/ 720725 h 720725"/>
            </a:gdLst>
            <a:ahLst/>
            <a:cxnLst>
              <a:cxn ang="0">
                <a:pos x="connsiteX0" y="connsiteY0"/>
              </a:cxn>
              <a:cxn ang="0">
                <a:pos x="connsiteX1" y="connsiteY1"/>
              </a:cxn>
              <a:cxn ang="0">
                <a:pos x="connsiteX2" y="connsiteY2"/>
              </a:cxn>
              <a:cxn ang="0">
                <a:pos x="connsiteX3" y="connsiteY3"/>
              </a:cxn>
            </a:cxnLst>
            <a:rect l="l" t="t" r="r" b="b"/>
            <a:pathLst>
              <a:path w="3371850" h="720725">
                <a:moveTo>
                  <a:pt x="0" y="0"/>
                </a:moveTo>
                <a:lnTo>
                  <a:pt x="3371850" y="0"/>
                </a:lnTo>
                <a:lnTo>
                  <a:pt x="3371850" y="720725"/>
                </a:lnTo>
                <a:lnTo>
                  <a:pt x="0" y="720725"/>
                </a:lnTo>
                <a:close/>
              </a:path>
            </a:pathLst>
          </a:custGeom>
          <a:solidFill>
            <a:schemeClr val="accent1"/>
          </a:solidFill>
        </p:spPr>
        <p:txBody>
          <a:bodyPr wrap="square" lIns="180000" rIns="180000" anchor="ctr">
            <a:noAutofit/>
          </a:bodyPr>
          <a:lstStyle>
            <a:lvl1pPr marL="0" indent="0">
              <a:buNone/>
              <a:defRPr b="1"/>
            </a:lvl1pPr>
          </a:lstStyle>
          <a:p>
            <a:pPr lvl="0"/>
            <a:r>
              <a:rPr lang="sv-SE" dirty="0"/>
              <a:t>Rubrik</a:t>
            </a:r>
          </a:p>
        </p:txBody>
      </p:sp>
      <p:sp>
        <p:nvSpPr>
          <p:cNvPr id="18" name="Platshållare för text 17">
            <a:extLst>
              <a:ext uri="{FF2B5EF4-FFF2-40B4-BE49-F238E27FC236}">
                <a16:creationId xmlns:a16="http://schemas.microsoft.com/office/drawing/2014/main" id="{E0D291EB-C215-4B27-98F4-32398C6491D6}"/>
              </a:ext>
            </a:extLst>
          </p:cNvPr>
          <p:cNvSpPr>
            <a:spLocks noGrp="1"/>
          </p:cNvSpPr>
          <p:nvPr>
            <p:ph type="body" sz="quarter" idx="18" hasCustomPrompt="1"/>
          </p:nvPr>
        </p:nvSpPr>
        <p:spPr>
          <a:xfrm>
            <a:off x="8134350" y="2580642"/>
            <a:ext cx="3367086" cy="2806698"/>
          </a:xfrm>
          <a:custGeom>
            <a:avLst/>
            <a:gdLst>
              <a:gd name="connsiteX0" fmla="*/ 0 w 3371850"/>
              <a:gd name="connsiteY0" fmla="*/ 0 h 720725"/>
              <a:gd name="connsiteX1" fmla="*/ 3371850 w 3371850"/>
              <a:gd name="connsiteY1" fmla="*/ 0 h 720725"/>
              <a:gd name="connsiteX2" fmla="*/ 3371850 w 3371850"/>
              <a:gd name="connsiteY2" fmla="*/ 720725 h 720725"/>
              <a:gd name="connsiteX3" fmla="*/ 0 w 3371850"/>
              <a:gd name="connsiteY3" fmla="*/ 720725 h 720725"/>
            </a:gdLst>
            <a:ahLst/>
            <a:cxnLst>
              <a:cxn ang="0">
                <a:pos x="connsiteX0" y="connsiteY0"/>
              </a:cxn>
              <a:cxn ang="0">
                <a:pos x="connsiteX1" y="connsiteY1"/>
              </a:cxn>
              <a:cxn ang="0">
                <a:pos x="connsiteX2" y="connsiteY2"/>
              </a:cxn>
              <a:cxn ang="0">
                <a:pos x="connsiteX3" y="connsiteY3"/>
              </a:cxn>
            </a:cxnLst>
            <a:rect l="l" t="t" r="r" b="b"/>
            <a:pathLst>
              <a:path w="3371850" h="720725">
                <a:moveTo>
                  <a:pt x="0" y="0"/>
                </a:moveTo>
                <a:lnTo>
                  <a:pt x="3371850" y="0"/>
                </a:lnTo>
                <a:lnTo>
                  <a:pt x="3371850" y="720725"/>
                </a:lnTo>
                <a:lnTo>
                  <a:pt x="0" y="720725"/>
                </a:lnTo>
                <a:close/>
              </a:path>
            </a:pathLst>
          </a:custGeom>
          <a:solidFill>
            <a:srgbClr val="E5F2F9"/>
          </a:solidFill>
        </p:spPr>
        <p:txBody>
          <a:bodyPr wrap="square" lIns="180000" tIns="180000" rIns="180000" bIns="180000" anchor="t">
            <a:noAutofit/>
          </a:bodyPr>
          <a:lstStyle>
            <a:lvl1pPr marL="0" indent="0">
              <a:buNone/>
              <a:defRPr b="0">
                <a:solidFill>
                  <a:schemeClr val="bg1"/>
                </a:solidFill>
              </a:defRPr>
            </a:lvl1pPr>
          </a:lstStyle>
          <a:p>
            <a:pPr lvl="0"/>
            <a:r>
              <a:rPr lang="sv-SE" dirty="0"/>
              <a:t>Brödtext</a:t>
            </a:r>
          </a:p>
        </p:txBody>
      </p:sp>
      <p:sp>
        <p:nvSpPr>
          <p:cNvPr id="3" name="Platshållare för bildnummer 2">
            <a:extLst>
              <a:ext uri="{FF2B5EF4-FFF2-40B4-BE49-F238E27FC236}">
                <a16:creationId xmlns:a16="http://schemas.microsoft.com/office/drawing/2014/main" id="{B8AC32A6-EEFC-4678-B42F-A3EDDA7FF0D3}"/>
              </a:ext>
            </a:extLst>
          </p:cNvPr>
          <p:cNvSpPr>
            <a:spLocks noGrp="1"/>
          </p:cNvSpPr>
          <p:nvPr>
            <p:ph type="sldNum" sz="quarter" idx="19"/>
          </p:nvPr>
        </p:nvSpPr>
        <p:spPr/>
        <p:txBody>
          <a:bodyPr/>
          <a:lstStyle/>
          <a:p>
            <a:fld id="{5ABEE0C4-627D-46C7-9477-FFBC315AE41A}" type="slidenum">
              <a:rPr lang="sv-SE" smtClean="0"/>
              <a:pPr/>
              <a:t>‹#›</a:t>
            </a:fld>
            <a:endParaRPr lang="sv-SE" dirty="0"/>
          </a:p>
        </p:txBody>
      </p:sp>
    </p:spTree>
    <p:extLst>
      <p:ext uri="{BB962C8B-B14F-4D97-AF65-F5344CB8AC3E}">
        <p14:creationId xmlns:p14="http://schemas.microsoft.com/office/powerpoint/2010/main" val="2734569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Cita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D6EA362-9137-45DF-BEE4-B691A8719BDE}"/>
              </a:ext>
            </a:extLst>
          </p:cNvPr>
          <p:cNvSpPr>
            <a:spLocks noGrp="1"/>
          </p:cNvSpPr>
          <p:nvPr>
            <p:ph type="title" hasCustomPrompt="1"/>
          </p:nvPr>
        </p:nvSpPr>
        <p:spPr>
          <a:xfrm>
            <a:off x="1204913" y="1078706"/>
            <a:ext cx="9782175" cy="2852737"/>
          </a:xfrm>
        </p:spPr>
        <p:txBody>
          <a:bodyPr anchor="b"/>
          <a:lstStyle>
            <a:lvl1pPr algn="ctr">
              <a:defRPr sz="4000" i="1"/>
            </a:lvl1pPr>
          </a:lstStyle>
          <a:p>
            <a:r>
              <a:rPr lang="sv-SE" dirty="0"/>
              <a:t>”Citat”</a:t>
            </a:r>
          </a:p>
        </p:txBody>
      </p:sp>
      <p:sp>
        <p:nvSpPr>
          <p:cNvPr id="3" name="Platshållare för text 2">
            <a:extLst>
              <a:ext uri="{FF2B5EF4-FFF2-40B4-BE49-F238E27FC236}">
                <a16:creationId xmlns:a16="http://schemas.microsoft.com/office/drawing/2014/main" id="{81D78077-8D23-4A9C-AD57-B41C92D6A8D4}"/>
              </a:ext>
            </a:extLst>
          </p:cNvPr>
          <p:cNvSpPr>
            <a:spLocks noGrp="1"/>
          </p:cNvSpPr>
          <p:nvPr>
            <p:ph type="body" idx="1" hasCustomPrompt="1"/>
          </p:nvPr>
        </p:nvSpPr>
        <p:spPr>
          <a:xfrm>
            <a:off x="1204912" y="4179888"/>
            <a:ext cx="9782175"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Förnamn Efternamn</a:t>
            </a:r>
          </a:p>
        </p:txBody>
      </p:sp>
      <p:sp>
        <p:nvSpPr>
          <p:cNvPr id="4" name="Platshållare för datum 3">
            <a:extLst>
              <a:ext uri="{FF2B5EF4-FFF2-40B4-BE49-F238E27FC236}">
                <a16:creationId xmlns:a16="http://schemas.microsoft.com/office/drawing/2014/main" id="{15FD365D-8709-4288-B31C-9EDA4CFD9EE3}"/>
              </a:ext>
            </a:extLst>
          </p:cNvPr>
          <p:cNvSpPr>
            <a:spLocks noGrp="1"/>
          </p:cNvSpPr>
          <p:nvPr>
            <p:ph type="dt" sz="half" idx="10"/>
          </p:nvPr>
        </p:nvSpPr>
        <p:spPr/>
        <p:txBody>
          <a:bodyPr/>
          <a:lstStyle/>
          <a:p>
            <a:fld id="{B50978B6-5809-4304-8DFB-41C5B31DE492}" type="datetime1">
              <a:rPr lang="sv-SE" smtClean="0"/>
              <a:t>2023-02-16</a:t>
            </a:fld>
            <a:endParaRPr lang="sv-SE" dirty="0"/>
          </a:p>
        </p:txBody>
      </p:sp>
      <p:sp>
        <p:nvSpPr>
          <p:cNvPr id="6" name="Platshållare för bildnummer 5">
            <a:extLst>
              <a:ext uri="{FF2B5EF4-FFF2-40B4-BE49-F238E27FC236}">
                <a16:creationId xmlns:a16="http://schemas.microsoft.com/office/drawing/2014/main" id="{AC4F8B7E-6867-4808-B549-D0811E3385EF}"/>
              </a:ext>
            </a:extLst>
          </p:cNvPr>
          <p:cNvSpPr>
            <a:spLocks noGrp="1"/>
          </p:cNvSpPr>
          <p:nvPr>
            <p:ph type="sldNum" sz="quarter" idx="12"/>
          </p:nvPr>
        </p:nvSpPr>
        <p:spPr/>
        <p:txBody>
          <a:bodyPr/>
          <a:lstStyle/>
          <a:p>
            <a:fld id="{5ABEE0C4-627D-46C7-9477-FFBC315AE41A}" type="slidenum">
              <a:rPr lang="sv-SE" smtClean="0"/>
              <a:pPr/>
              <a:t>‹#›</a:t>
            </a:fld>
            <a:endParaRPr lang="sv-SE" dirty="0"/>
          </a:p>
        </p:txBody>
      </p:sp>
    </p:spTree>
    <p:extLst>
      <p:ext uri="{BB962C8B-B14F-4D97-AF65-F5344CB8AC3E}">
        <p14:creationId xmlns:p14="http://schemas.microsoft.com/office/powerpoint/2010/main" val="3601858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4.sv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hyperlink" Target="https://www.jonkoping.se/"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sv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18" Type="http://schemas.openxmlformats.org/officeDocument/2006/relationships/hyperlink" Target="https://www.jonkoping.se/" TargetMode="Externa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image" Target="../media/image8.svg"/><Relationship Id="rId2" Type="http://schemas.openxmlformats.org/officeDocument/2006/relationships/slideLayout" Target="../slideLayouts/slideLayout14.xml"/><Relationship Id="rId16" Type="http://schemas.openxmlformats.org/officeDocument/2006/relationships/image" Target="../media/image7.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6.svg"/><Relationship Id="rId10" Type="http://schemas.openxmlformats.org/officeDocument/2006/relationships/slideLayout" Target="../slideLayouts/slideLayout22.xml"/><Relationship Id="rId19" Type="http://schemas.openxmlformats.org/officeDocument/2006/relationships/image" Target="../media/image9.png"/><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152683E2-9A31-4B47-ACFE-390B6E0AF714}"/>
              </a:ext>
            </a:extLst>
          </p:cNvPr>
          <p:cNvSpPr>
            <a:spLocks noGrp="1"/>
          </p:cNvSpPr>
          <p:nvPr>
            <p:ph type="title"/>
          </p:nvPr>
        </p:nvSpPr>
        <p:spPr>
          <a:xfrm>
            <a:off x="676275" y="457200"/>
            <a:ext cx="10823575" cy="1119239"/>
          </a:xfrm>
          <a:prstGeom prst="rect">
            <a:avLst/>
          </a:prstGeom>
        </p:spPr>
        <p:txBody>
          <a:bodyPr vert="horz" lIns="0" tIns="0" rIns="0" bIns="0" rtlCol="0" anchor="b">
            <a:no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81C0710F-3CB3-4F01-9977-A1A69928F1E2}"/>
              </a:ext>
            </a:extLst>
          </p:cNvPr>
          <p:cNvSpPr>
            <a:spLocks noGrp="1"/>
          </p:cNvSpPr>
          <p:nvPr>
            <p:ph type="body" idx="1"/>
          </p:nvPr>
        </p:nvSpPr>
        <p:spPr>
          <a:xfrm>
            <a:off x="676275" y="1825625"/>
            <a:ext cx="10823575" cy="3928961"/>
          </a:xfrm>
          <a:prstGeom prst="rect">
            <a:avLst/>
          </a:prstGeom>
        </p:spPr>
        <p:txBody>
          <a:bodyPr vert="horz" lIns="0" tIns="0" rIns="0" bIns="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907D54BB-8EC7-458A-A082-8AF4306364DF}"/>
              </a:ext>
            </a:extLst>
          </p:cNvPr>
          <p:cNvSpPr>
            <a:spLocks noGrp="1"/>
          </p:cNvSpPr>
          <p:nvPr>
            <p:ph type="dt" sz="half" idx="2"/>
          </p:nvPr>
        </p:nvSpPr>
        <p:spPr>
          <a:xfrm>
            <a:off x="336221" y="275693"/>
            <a:ext cx="896937" cy="181508"/>
          </a:xfrm>
          <a:prstGeom prst="rect">
            <a:avLst/>
          </a:prstGeom>
        </p:spPr>
        <p:txBody>
          <a:bodyPr vert="horz" lIns="0" tIns="0" rIns="0" bIns="0" rtlCol="0" anchor="t">
            <a:noAutofit/>
          </a:bodyPr>
          <a:lstStyle>
            <a:lvl1pPr algn="l">
              <a:defRPr sz="1200" b="1">
                <a:solidFill>
                  <a:schemeClr val="tx1">
                    <a:tint val="75000"/>
                  </a:schemeClr>
                </a:solidFill>
              </a:defRPr>
            </a:lvl1pPr>
          </a:lstStyle>
          <a:p>
            <a:fld id="{39B111AE-C9F4-4F48-A210-F090296B8047}" type="datetime1">
              <a:rPr lang="sv-SE" smtClean="0"/>
              <a:t>2023-02-16</a:t>
            </a:fld>
            <a:endParaRPr lang="sv-SE" dirty="0"/>
          </a:p>
        </p:txBody>
      </p:sp>
      <p:pic>
        <p:nvPicPr>
          <p:cNvPr id="7" name="Bild 6">
            <a:extLst>
              <a:ext uri="{FF2B5EF4-FFF2-40B4-BE49-F238E27FC236}">
                <a16:creationId xmlns:a16="http://schemas.microsoft.com/office/drawing/2014/main" id="{71F6D87E-220B-4B3B-9634-C0AF34EC5174}"/>
              </a:ext>
            </a:extLst>
          </p:cNvPr>
          <p:cNvPicPr>
            <a:picLocks noChangeAspect="1"/>
          </p:cNvPicPr>
          <p:nvPr userDrawn="1"/>
        </p:nvPicPr>
        <p:blipFill>
          <a:blip r:embed="rId14">
            <a:extLst>
              <a:ext uri="{96DAC541-7B7A-43D3-8B79-37D633B846F1}">
                <asvg:svgBlip xmlns:asvg="http://schemas.microsoft.com/office/drawing/2016/SVG/main" r:embed="rId15"/>
              </a:ext>
            </a:extLst>
          </a:blip>
          <a:stretch>
            <a:fillRect/>
          </a:stretch>
        </p:blipFill>
        <p:spPr>
          <a:xfrm>
            <a:off x="276224" y="5972873"/>
            <a:ext cx="11610975" cy="165190"/>
          </a:xfrm>
          <a:prstGeom prst="rect">
            <a:avLst/>
          </a:prstGeom>
        </p:spPr>
      </p:pic>
      <p:grpSp>
        <p:nvGrpSpPr>
          <p:cNvPr id="6" name="Grupp 5" descr="Logo: Jönköpings Kommun">
            <a:extLst>
              <a:ext uri="{FF2B5EF4-FFF2-40B4-BE49-F238E27FC236}">
                <a16:creationId xmlns:a16="http://schemas.microsoft.com/office/drawing/2014/main" id="{BECC091B-B93A-4AFB-A83D-BF492479C582}"/>
              </a:ext>
            </a:extLst>
          </p:cNvPr>
          <p:cNvGrpSpPr/>
          <p:nvPr userDrawn="1"/>
        </p:nvGrpSpPr>
        <p:grpSpPr>
          <a:xfrm>
            <a:off x="9962286" y="6187753"/>
            <a:ext cx="1597510" cy="420205"/>
            <a:chOff x="9962286" y="6187753"/>
            <a:chExt cx="1597510" cy="420205"/>
          </a:xfrm>
        </p:grpSpPr>
        <p:grpSp>
          <p:nvGrpSpPr>
            <p:cNvPr id="23" name="Bild 7">
              <a:extLst>
                <a:ext uri="{FF2B5EF4-FFF2-40B4-BE49-F238E27FC236}">
                  <a16:creationId xmlns:a16="http://schemas.microsoft.com/office/drawing/2014/main" id="{5FAE94D6-3AE8-492F-9A1C-39DE9BEFDB0C}"/>
                </a:ext>
              </a:extLst>
            </p:cNvPr>
            <p:cNvGrpSpPr/>
            <p:nvPr/>
          </p:nvGrpSpPr>
          <p:grpSpPr>
            <a:xfrm>
              <a:off x="10331566" y="6187753"/>
              <a:ext cx="1228230" cy="389397"/>
              <a:chOff x="10331566" y="6187753"/>
              <a:chExt cx="1228230" cy="389397"/>
            </a:xfrm>
            <a:solidFill>
              <a:schemeClr val="tx1"/>
            </a:solidFill>
          </p:grpSpPr>
          <p:sp>
            <p:nvSpPr>
              <p:cNvPr id="24" name="Frihandsfigur: Form 23">
                <a:extLst>
                  <a:ext uri="{FF2B5EF4-FFF2-40B4-BE49-F238E27FC236}">
                    <a16:creationId xmlns:a16="http://schemas.microsoft.com/office/drawing/2014/main" id="{EE64FBC3-02CD-4B4F-A3EA-6C6F0EE1F9DF}"/>
                  </a:ext>
                </a:extLst>
              </p:cNvPr>
              <p:cNvSpPr/>
              <p:nvPr/>
            </p:nvSpPr>
            <p:spPr>
              <a:xfrm>
                <a:off x="10331566" y="6237594"/>
                <a:ext cx="47357" cy="156133"/>
              </a:xfrm>
              <a:custGeom>
                <a:avLst/>
                <a:gdLst>
                  <a:gd name="connsiteX0" fmla="*/ 2137 w 47357"/>
                  <a:gd name="connsiteY0" fmla="*/ 155158 h 156133"/>
                  <a:gd name="connsiteX1" fmla="*/ 603 w 47357"/>
                  <a:gd name="connsiteY1" fmla="*/ 155158 h 156133"/>
                  <a:gd name="connsiteX2" fmla="*/ -1570 w 47357"/>
                  <a:gd name="connsiteY2" fmla="*/ 145061 h 156133"/>
                  <a:gd name="connsiteX3" fmla="*/ 19137 w 47357"/>
                  <a:gd name="connsiteY3" fmla="*/ 111508 h 156133"/>
                  <a:gd name="connsiteX4" fmla="*/ 19137 w 47357"/>
                  <a:gd name="connsiteY4" fmla="*/ 56864 h 156133"/>
                  <a:gd name="connsiteX5" fmla="*/ 18753 w 47357"/>
                  <a:gd name="connsiteY5" fmla="*/ -975 h 156133"/>
                  <a:gd name="connsiteX6" fmla="*/ 32175 w 47357"/>
                  <a:gd name="connsiteY6" fmla="*/ -975 h 156133"/>
                  <a:gd name="connsiteX7" fmla="*/ 45788 w 47357"/>
                  <a:gd name="connsiteY7" fmla="*/ -975 h 156133"/>
                  <a:gd name="connsiteX8" fmla="*/ 44893 w 47357"/>
                  <a:gd name="connsiteY8" fmla="*/ 62296 h 156133"/>
                  <a:gd name="connsiteX9" fmla="*/ 45596 w 47357"/>
                  <a:gd name="connsiteY9" fmla="*/ 110804 h 156133"/>
                  <a:gd name="connsiteX10" fmla="*/ 2456 w 47357"/>
                  <a:gd name="connsiteY10" fmla="*/ 155158 h 156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7357" h="156133">
                    <a:moveTo>
                      <a:pt x="2137" y="155158"/>
                    </a:moveTo>
                    <a:lnTo>
                      <a:pt x="603" y="155158"/>
                    </a:lnTo>
                    <a:lnTo>
                      <a:pt x="-1570" y="145061"/>
                    </a:lnTo>
                    <a:cubicBezTo>
                      <a:pt x="20415" y="144677"/>
                      <a:pt x="18945" y="126846"/>
                      <a:pt x="19137" y="111508"/>
                    </a:cubicBezTo>
                    <a:cubicBezTo>
                      <a:pt x="19520" y="92909"/>
                      <a:pt x="19137" y="75654"/>
                      <a:pt x="19137" y="56864"/>
                    </a:cubicBezTo>
                    <a:cubicBezTo>
                      <a:pt x="19137" y="35071"/>
                      <a:pt x="18753" y="14683"/>
                      <a:pt x="18753" y="-975"/>
                    </a:cubicBezTo>
                    <a:cubicBezTo>
                      <a:pt x="22716" y="-975"/>
                      <a:pt x="27446" y="-975"/>
                      <a:pt x="32175" y="-975"/>
                    </a:cubicBezTo>
                    <a:cubicBezTo>
                      <a:pt x="36904" y="-975"/>
                      <a:pt x="41761" y="-975"/>
                      <a:pt x="45788" y="-975"/>
                    </a:cubicBezTo>
                    <a:cubicBezTo>
                      <a:pt x="45788" y="16345"/>
                      <a:pt x="44893" y="38650"/>
                      <a:pt x="44893" y="62296"/>
                    </a:cubicBezTo>
                    <a:cubicBezTo>
                      <a:pt x="44893" y="70029"/>
                      <a:pt x="45404" y="98853"/>
                      <a:pt x="45596" y="110804"/>
                    </a:cubicBezTo>
                    <a:cubicBezTo>
                      <a:pt x="45596" y="136369"/>
                      <a:pt x="30513" y="155158"/>
                      <a:pt x="2456" y="155158"/>
                    </a:cubicBezTo>
                  </a:path>
                </a:pathLst>
              </a:custGeom>
              <a:grpFill/>
              <a:ln w="6363" cap="flat">
                <a:noFill/>
                <a:prstDash val="solid"/>
                <a:miter/>
              </a:ln>
            </p:spPr>
            <p:txBody>
              <a:bodyPr rtlCol="0" anchor="ctr"/>
              <a:lstStyle/>
              <a:p>
                <a:endParaRPr lang="sv-SE" dirty="0"/>
              </a:p>
            </p:txBody>
          </p:sp>
          <p:sp>
            <p:nvSpPr>
              <p:cNvPr id="25" name="Frihandsfigur: Form 24">
                <a:extLst>
                  <a:ext uri="{FF2B5EF4-FFF2-40B4-BE49-F238E27FC236}">
                    <a16:creationId xmlns:a16="http://schemas.microsoft.com/office/drawing/2014/main" id="{53821DE1-8139-49F2-B760-CC0CE72591F0}"/>
                  </a:ext>
                </a:extLst>
              </p:cNvPr>
              <p:cNvSpPr/>
              <p:nvPr/>
            </p:nvSpPr>
            <p:spPr>
              <a:xfrm>
                <a:off x="10398864" y="6187753"/>
                <a:ext cx="149613" cy="183030"/>
              </a:xfrm>
              <a:custGeom>
                <a:avLst/>
                <a:gdLst>
                  <a:gd name="connsiteX0" fmla="*/ 54032 w 149613"/>
                  <a:gd name="connsiteY0" fmla="*/ 26497 h 183030"/>
                  <a:gd name="connsiteX1" fmla="*/ 40803 w 149613"/>
                  <a:gd name="connsiteY1" fmla="*/ 12251 h 183030"/>
                  <a:gd name="connsiteX2" fmla="*/ 55055 w 149613"/>
                  <a:gd name="connsiteY2" fmla="*/ -965 h 183030"/>
                  <a:gd name="connsiteX3" fmla="*/ 68284 w 149613"/>
                  <a:gd name="connsiteY3" fmla="*/ 12820 h 183030"/>
                  <a:gd name="connsiteX4" fmla="*/ 54096 w 149613"/>
                  <a:gd name="connsiteY4" fmla="*/ 26497 h 183030"/>
                  <a:gd name="connsiteX5" fmla="*/ 54032 w 149613"/>
                  <a:gd name="connsiteY5" fmla="*/ 26497 h 183030"/>
                  <a:gd name="connsiteX6" fmla="*/ 92378 w 149613"/>
                  <a:gd name="connsiteY6" fmla="*/ 26497 h 183030"/>
                  <a:gd name="connsiteX7" fmla="*/ 79149 w 149613"/>
                  <a:gd name="connsiteY7" fmla="*/ 12251 h 183030"/>
                  <a:gd name="connsiteX8" fmla="*/ 93401 w 149613"/>
                  <a:gd name="connsiteY8" fmla="*/ -965 h 183030"/>
                  <a:gd name="connsiteX9" fmla="*/ 106630 w 149613"/>
                  <a:gd name="connsiteY9" fmla="*/ 12820 h 183030"/>
                  <a:gd name="connsiteX10" fmla="*/ 92442 w 149613"/>
                  <a:gd name="connsiteY10" fmla="*/ 26497 h 183030"/>
                  <a:gd name="connsiteX11" fmla="*/ 92378 w 149613"/>
                  <a:gd name="connsiteY11" fmla="*/ 26497 h 183030"/>
                  <a:gd name="connsiteX12" fmla="*/ 73205 w 149613"/>
                  <a:gd name="connsiteY12" fmla="*/ 56279 h 183030"/>
                  <a:gd name="connsiteX13" fmla="*/ 27957 w 149613"/>
                  <a:gd name="connsiteY13" fmla="*/ 114502 h 183030"/>
                  <a:gd name="connsiteX14" fmla="*/ 73205 w 149613"/>
                  <a:gd name="connsiteY14" fmla="*/ 172533 h 183030"/>
                  <a:gd name="connsiteX15" fmla="*/ 118453 w 149613"/>
                  <a:gd name="connsiteY15" fmla="*/ 114502 h 183030"/>
                  <a:gd name="connsiteX16" fmla="*/ 73205 w 149613"/>
                  <a:gd name="connsiteY16" fmla="*/ 56279 h 183030"/>
                  <a:gd name="connsiteX17" fmla="*/ 73205 w 149613"/>
                  <a:gd name="connsiteY17" fmla="*/ 182055 h 183030"/>
                  <a:gd name="connsiteX18" fmla="*/ -1570 w 149613"/>
                  <a:gd name="connsiteY18" fmla="*/ 114502 h 183030"/>
                  <a:gd name="connsiteX19" fmla="*/ 73205 w 149613"/>
                  <a:gd name="connsiteY19" fmla="*/ 46501 h 183030"/>
                  <a:gd name="connsiteX20" fmla="*/ 148044 w 149613"/>
                  <a:gd name="connsiteY20" fmla="*/ 114502 h 183030"/>
                  <a:gd name="connsiteX21" fmla="*/ 73205 w 149613"/>
                  <a:gd name="connsiteY21" fmla="*/ 182055 h 183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49613" h="183030">
                    <a:moveTo>
                      <a:pt x="54032" y="26497"/>
                    </a:moveTo>
                    <a:cubicBezTo>
                      <a:pt x="46427" y="26216"/>
                      <a:pt x="40547" y="19837"/>
                      <a:pt x="40803" y="12251"/>
                    </a:cubicBezTo>
                    <a:cubicBezTo>
                      <a:pt x="41122" y="4672"/>
                      <a:pt x="47449" y="-1247"/>
                      <a:pt x="55055" y="-965"/>
                    </a:cubicBezTo>
                    <a:cubicBezTo>
                      <a:pt x="62468" y="-690"/>
                      <a:pt x="68284" y="5407"/>
                      <a:pt x="68284" y="12820"/>
                    </a:cubicBezTo>
                    <a:cubicBezTo>
                      <a:pt x="68156" y="20515"/>
                      <a:pt x="61765" y="26638"/>
                      <a:pt x="54096" y="26497"/>
                    </a:cubicBezTo>
                    <a:cubicBezTo>
                      <a:pt x="54096" y="26497"/>
                      <a:pt x="54032" y="26497"/>
                      <a:pt x="54032" y="26497"/>
                    </a:cubicBezTo>
                    <a:moveTo>
                      <a:pt x="92378" y="26497"/>
                    </a:moveTo>
                    <a:cubicBezTo>
                      <a:pt x="84773" y="26216"/>
                      <a:pt x="78893" y="19837"/>
                      <a:pt x="79149" y="12251"/>
                    </a:cubicBezTo>
                    <a:cubicBezTo>
                      <a:pt x="79468" y="4672"/>
                      <a:pt x="85795" y="-1247"/>
                      <a:pt x="93401" y="-965"/>
                    </a:cubicBezTo>
                    <a:cubicBezTo>
                      <a:pt x="100814" y="-690"/>
                      <a:pt x="106630" y="5407"/>
                      <a:pt x="106630" y="12820"/>
                    </a:cubicBezTo>
                    <a:cubicBezTo>
                      <a:pt x="106502" y="20515"/>
                      <a:pt x="100111" y="26638"/>
                      <a:pt x="92442" y="26497"/>
                    </a:cubicBezTo>
                    <a:cubicBezTo>
                      <a:pt x="92442" y="26497"/>
                      <a:pt x="92378" y="26497"/>
                      <a:pt x="92378" y="26497"/>
                    </a:cubicBezTo>
                    <a:moveTo>
                      <a:pt x="73205" y="56279"/>
                    </a:moveTo>
                    <a:cubicBezTo>
                      <a:pt x="51923" y="56279"/>
                      <a:pt x="27957" y="77178"/>
                      <a:pt x="27957" y="114502"/>
                    </a:cubicBezTo>
                    <a:cubicBezTo>
                      <a:pt x="27957" y="151825"/>
                      <a:pt x="51795" y="172533"/>
                      <a:pt x="73205" y="172533"/>
                    </a:cubicBezTo>
                    <a:cubicBezTo>
                      <a:pt x="94615" y="172533"/>
                      <a:pt x="118453" y="152337"/>
                      <a:pt x="118453" y="114502"/>
                    </a:cubicBezTo>
                    <a:cubicBezTo>
                      <a:pt x="118453" y="76667"/>
                      <a:pt x="94871" y="56279"/>
                      <a:pt x="73205" y="56279"/>
                    </a:cubicBezTo>
                    <a:moveTo>
                      <a:pt x="73205" y="182055"/>
                    </a:moveTo>
                    <a:cubicBezTo>
                      <a:pt x="29234" y="182055"/>
                      <a:pt x="-1570" y="153231"/>
                      <a:pt x="-1570" y="114502"/>
                    </a:cubicBezTo>
                    <a:cubicBezTo>
                      <a:pt x="-1570" y="75772"/>
                      <a:pt x="29234" y="46501"/>
                      <a:pt x="73205" y="46501"/>
                    </a:cubicBezTo>
                    <a:cubicBezTo>
                      <a:pt x="117175" y="46501"/>
                      <a:pt x="148044" y="75900"/>
                      <a:pt x="148044" y="114502"/>
                    </a:cubicBezTo>
                    <a:cubicBezTo>
                      <a:pt x="148044" y="153104"/>
                      <a:pt x="117367" y="182055"/>
                      <a:pt x="73205" y="182055"/>
                    </a:cubicBezTo>
                  </a:path>
                </a:pathLst>
              </a:custGeom>
              <a:grpFill/>
              <a:ln w="6363" cap="flat">
                <a:noFill/>
                <a:prstDash val="solid"/>
                <a:miter/>
              </a:ln>
            </p:spPr>
            <p:txBody>
              <a:bodyPr rtlCol="0" anchor="ctr"/>
              <a:lstStyle/>
              <a:p>
                <a:endParaRPr lang="sv-SE" dirty="0"/>
              </a:p>
            </p:txBody>
          </p:sp>
          <p:sp>
            <p:nvSpPr>
              <p:cNvPr id="26" name="Frihandsfigur: Form 25">
                <a:extLst>
                  <a:ext uri="{FF2B5EF4-FFF2-40B4-BE49-F238E27FC236}">
                    <a16:creationId xmlns:a16="http://schemas.microsoft.com/office/drawing/2014/main" id="{33DD3757-F4CE-48F3-9667-0ED9B9437441}"/>
                  </a:ext>
                </a:extLst>
              </p:cNvPr>
              <p:cNvSpPr/>
              <p:nvPr/>
            </p:nvSpPr>
            <p:spPr>
              <a:xfrm>
                <a:off x="10569569" y="6237594"/>
                <a:ext cx="118681" cy="131591"/>
              </a:xfrm>
              <a:custGeom>
                <a:avLst/>
                <a:gdLst>
                  <a:gd name="connsiteX0" fmla="*/ 116664 w 118681"/>
                  <a:gd name="connsiteY0" fmla="*/ 130617 h 131591"/>
                  <a:gd name="connsiteX1" fmla="*/ 105736 w 118681"/>
                  <a:gd name="connsiteY1" fmla="*/ 130617 h 131591"/>
                  <a:gd name="connsiteX2" fmla="*/ 96085 w 118681"/>
                  <a:gd name="connsiteY2" fmla="*/ 130617 h 131591"/>
                  <a:gd name="connsiteX3" fmla="*/ 45404 w 118681"/>
                  <a:gd name="connsiteY3" fmla="*/ 70924 h 131591"/>
                  <a:gd name="connsiteX4" fmla="*/ 10445 w 118681"/>
                  <a:gd name="connsiteY4" fmla="*/ 31811 h 131591"/>
                  <a:gd name="connsiteX5" fmla="*/ 10445 w 118681"/>
                  <a:gd name="connsiteY5" fmla="*/ 64086 h 131591"/>
                  <a:gd name="connsiteX6" fmla="*/ 11212 w 118681"/>
                  <a:gd name="connsiteY6" fmla="*/ 129019 h 131591"/>
                  <a:gd name="connsiteX7" fmla="*/ 4821 w 118681"/>
                  <a:gd name="connsiteY7" fmla="*/ 129019 h 131591"/>
                  <a:gd name="connsiteX8" fmla="*/ -1570 w 118681"/>
                  <a:gd name="connsiteY8" fmla="*/ 129019 h 131591"/>
                  <a:gd name="connsiteX9" fmla="*/ -1570 w 118681"/>
                  <a:gd name="connsiteY9" fmla="*/ 64278 h 131591"/>
                  <a:gd name="connsiteX10" fmla="*/ -1570 w 118681"/>
                  <a:gd name="connsiteY10" fmla="*/ -975 h 131591"/>
                  <a:gd name="connsiteX11" fmla="*/ 9294 w 118681"/>
                  <a:gd name="connsiteY11" fmla="*/ -975 h 131591"/>
                  <a:gd name="connsiteX12" fmla="*/ 19009 w 118681"/>
                  <a:gd name="connsiteY12" fmla="*/ -975 h 131591"/>
                  <a:gd name="connsiteX13" fmla="*/ 66047 w 118681"/>
                  <a:gd name="connsiteY13" fmla="*/ 55266 h 131591"/>
                  <a:gd name="connsiteX14" fmla="*/ 104393 w 118681"/>
                  <a:gd name="connsiteY14" fmla="*/ 98726 h 131591"/>
                  <a:gd name="connsiteX15" fmla="*/ 104393 w 118681"/>
                  <a:gd name="connsiteY15" fmla="*/ 64278 h 131591"/>
                  <a:gd name="connsiteX16" fmla="*/ 103882 w 118681"/>
                  <a:gd name="connsiteY16" fmla="*/ -975 h 131591"/>
                  <a:gd name="connsiteX17" fmla="*/ 110273 w 118681"/>
                  <a:gd name="connsiteY17" fmla="*/ -975 h 131591"/>
                  <a:gd name="connsiteX18" fmla="*/ 117111 w 118681"/>
                  <a:gd name="connsiteY18" fmla="*/ -975 h 131591"/>
                  <a:gd name="connsiteX19" fmla="*/ 117111 w 118681"/>
                  <a:gd name="connsiteY19" fmla="*/ 64086 h 131591"/>
                  <a:gd name="connsiteX20" fmla="*/ 117111 w 118681"/>
                  <a:gd name="connsiteY20" fmla="*/ 130617 h 131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8681" h="131591">
                    <a:moveTo>
                      <a:pt x="116664" y="130617"/>
                    </a:moveTo>
                    <a:cubicBezTo>
                      <a:pt x="112510" y="130617"/>
                      <a:pt x="108995" y="130617"/>
                      <a:pt x="105736" y="130617"/>
                    </a:cubicBezTo>
                    <a:cubicBezTo>
                      <a:pt x="102476" y="130617"/>
                      <a:pt x="99345" y="130617"/>
                      <a:pt x="96085" y="130617"/>
                    </a:cubicBezTo>
                    <a:cubicBezTo>
                      <a:pt x="84709" y="118730"/>
                      <a:pt x="70521" y="100707"/>
                      <a:pt x="45404" y="70924"/>
                    </a:cubicBezTo>
                    <a:cubicBezTo>
                      <a:pt x="26231" y="48748"/>
                      <a:pt x="18562" y="40119"/>
                      <a:pt x="10445" y="31811"/>
                    </a:cubicBezTo>
                    <a:cubicBezTo>
                      <a:pt x="10445" y="35454"/>
                      <a:pt x="10445" y="57375"/>
                      <a:pt x="10445" y="64086"/>
                    </a:cubicBezTo>
                    <a:cubicBezTo>
                      <a:pt x="10445" y="78338"/>
                      <a:pt x="10828" y="111124"/>
                      <a:pt x="11212" y="129019"/>
                    </a:cubicBezTo>
                    <a:cubicBezTo>
                      <a:pt x="9678" y="129019"/>
                      <a:pt x="7122" y="129019"/>
                      <a:pt x="4821" y="129019"/>
                    </a:cubicBezTo>
                    <a:cubicBezTo>
                      <a:pt x="2520" y="129019"/>
                      <a:pt x="-100" y="129019"/>
                      <a:pt x="-1570" y="129019"/>
                    </a:cubicBezTo>
                    <a:cubicBezTo>
                      <a:pt x="-1570" y="112402"/>
                      <a:pt x="-1570" y="79424"/>
                      <a:pt x="-1570" y="64278"/>
                    </a:cubicBezTo>
                    <a:cubicBezTo>
                      <a:pt x="-1570" y="49131"/>
                      <a:pt x="-1570" y="15578"/>
                      <a:pt x="-1570" y="-975"/>
                    </a:cubicBezTo>
                    <a:lnTo>
                      <a:pt x="9294" y="-975"/>
                    </a:lnTo>
                    <a:lnTo>
                      <a:pt x="19009" y="-975"/>
                    </a:lnTo>
                    <a:cubicBezTo>
                      <a:pt x="32558" y="15450"/>
                      <a:pt x="38182" y="22480"/>
                      <a:pt x="66047" y="55266"/>
                    </a:cubicBezTo>
                    <a:cubicBezTo>
                      <a:pt x="86243" y="78849"/>
                      <a:pt x="93848" y="87733"/>
                      <a:pt x="104393" y="98726"/>
                    </a:cubicBezTo>
                    <a:cubicBezTo>
                      <a:pt x="104393" y="93868"/>
                      <a:pt x="104393" y="71691"/>
                      <a:pt x="104393" y="64278"/>
                    </a:cubicBezTo>
                    <a:cubicBezTo>
                      <a:pt x="104393" y="49834"/>
                      <a:pt x="104393" y="12382"/>
                      <a:pt x="103882" y="-975"/>
                    </a:cubicBezTo>
                    <a:lnTo>
                      <a:pt x="110273" y="-975"/>
                    </a:lnTo>
                    <a:lnTo>
                      <a:pt x="117111" y="-975"/>
                    </a:lnTo>
                    <a:cubicBezTo>
                      <a:pt x="117111" y="14491"/>
                      <a:pt x="117111" y="48620"/>
                      <a:pt x="117111" y="64086"/>
                    </a:cubicBezTo>
                    <a:cubicBezTo>
                      <a:pt x="117111" y="79552"/>
                      <a:pt x="117111" y="114575"/>
                      <a:pt x="117111" y="130617"/>
                    </a:cubicBezTo>
                  </a:path>
                </a:pathLst>
              </a:custGeom>
              <a:grpFill/>
              <a:ln w="6363" cap="flat">
                <a:noFill/>
                <a:prstDash val="solid"/>
                <a:miter/>
              </a:ln>
            </p:spPr>
            <p:txBody>
              <a:bodyPr rtlCol="0" anchor="ctr"/>
              <a:lstStyle/>
              <a:p>
                <a:endParaRPr lang="sv-SE" dirty="0"/>
              </a:p>
            </p:txBody>
          </p:sp>
          <p:sp>
            <p:nvSpPr>
              <p:cNvPr id="27" name="Frihandsfigur: Form 26">
                <a:extLst>
                  <a:ext uri="{FF2B5EF4-FFF2-40B4-BE49-F238E27FC236}">
                    <a16:creationId xmlns:a16="http://schemas.microsoft.com/office/drawing/2014/main" id="{55BF7F7F-F96C-4CAE-83FD-9FC92C10E03E}"/>
                  </a:ext>
                </a:extLst>
              </p:cNvPr>
              <p:cNvSpPr/>
              <p:nvPr/>
            </p:nvSpPr>
            <p:spPr>
              <a:xfrm>
                <a:off x="10717905" y="6237530"/>
                <a:ext cx="114974" cy="130249"/>
              </a:xfrm>
              <a:custGeom>
                <a:avLst/>
                <a:gdLst>
                  <a:gd name="connsiteX0" fmla="*/ 113214 w 114974"/>
                  <a:gd name="connsiteY0" fmla="*/ 129275 h 130249"/>
                  <a:gd name="connsiteX1" fmla="*/ 96596 w 114974"/>
                  <a:gd name="connsiteY1" fmla="*/ 129275 h 130249"/>
                  <a:gd name="connsiteX2" fmla="*/ 78446 w 114974"/>
                  <a:gd name="connsiteY2" fmla="*/ 129275 h 130249"/>
                  <a:gd name="connsiteX3" fmla="*/ 52882 w 114974"/>
                  <a:gd name="connsiteY3" fmla="*/ 98214 h 130249"/>
                  <a:gd name="connsiteX4" fmla="*/ 31791 w 114974"/>
                  <a:gd name="connsiteY4" fmla="*/ 73928 h 130249"/>
                  <a:gd name="connsiteX5" fmla="*/ 24953 w 114974"/>
                  <a:gd name="connsiteY5" fmla="*/ 80319 h 130249"/>
                  <a:gd name="connsiteX6" fmla="*/ 25464 w 114974"/>
                  <a:gd name="connsiteY6" fmla="*/ 129019 h 130249"/>
                  <a:gd name="connsiteX7" fmla="*/ 12107 w 114974"/>
                  <a:gd name="connsiteY7" fmla="*/ 129019 h 130249"/>
                  <a:gd name="connsiteX8" fmla="*/ -1570 w 114974"/>
                  <a:gd name="connsiteY8" fmla="*/ 129019 h 130249"/>
                  <a:gd name="connsiteX9" fmla="*/ -1058 w 114974"/>
                  <a:gd name="connsiteY9" fmla="*/ 62488 h 130249"/>
                  <a:gd name="connsiteX10" fmla="*/ -1570 w 114974"/>
                  <a:gd name="connsiteY10" fmla="*/ -975 h 130249"/>
                  <a:gd name="connsiteX11" fmla="*/ 11724 w 114974"/>
                  <a:gd name="connsiteY11" fmla="*/ -975 h 130249"/>
                  <a:gd name="connsiteX12" fmla="*/ 25464 w 114974"/>
                  <a:gd name="connsiteY12" fmla="*/ -975 h 130249"/>
                  <a:gd name="connsiteX13" fmla="*/ 24953 w 114974"/>
                  <a:gd name="connsiteY13" fmla="*/ 62488 h 130249"/>
                  <a:gd name="connsiteX14" fmla="*/ 54863 w 114974"/>
                  <a:gd name="connsiteY14" fmla="*/ 33473 h 130249"/>
                  <a:gd name="connsiteX15" fmla="*/ 88544 w 114974"/>
                  <a:gd name="connsiteY15" fmla="*/ -975 h 130249"/>
                  <a:gd name="connsiteX16" fmla="*/ 98003 w 114974"/>
                  <a:gd name="connsiteY16" fmla="*/ -975 h 130249"/>
                  <a:gd name="connsiteX17" fmla="*/ 107334 w 114974"/>
                  <a:gd name="connsiteY17" fmla="*/ -975 h 130249"/>
                  <a:gd name="connsiteX18" fmla="*/ 49047 w 114974"/>
                  <a:gd name="connsiteY18" fmla="*/ 56544 h 130249"/>
                  <a:gd name="connsiteX19" fmla="*/ 72694 w 114974"/>
                  <a:gd name="connsiteY19" fmla="*/ 83387 h 130249"/>
                  <a:gd name="connsiteX20" fmla="*/ 113405 w 114974"/>
                  <a:gd name="connsiteY20" fmla="*/ 129019 h 130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4974" h="130249">
                    <a:moveTo>
                      <a:pt x="113214" y="129275"/>
                    </a:moveTo>
                    <a:cubicBezTo>
                      <a:pt x="108739" y="129275"/>
                      <a:pt x="102796" y="129275"/>
                      <a:pt x="96596" y="129275"/>
                    </a:cubicBezTo>
                    <a:cubicBezTo>
                      <a:pt x="90397" y="129275"/>
                      <a:pt x="83814" y="129275"/>
                      <a:pt x="78446" y="129275"/>
                    </a:cubicBezTo>
                    <a:cubicBezTo>
                      <a:pt x="69434" y="118410"/>
                      <a:pt x="63874" y="111188"/>
                      <a:pt x="52882" y="98214"/>
                    </a:cubicBezTo>
                    <a:cubicBezTo>
                      <a:pt x="43295" y="87094"/>
                      <a:pt x="31791" y="73928"/>
                      <a:pt x="31791" y="73928"/>
                    </a:cubicBezTo>
                    <a:lnTo>
                      <a:pt x="24953" y="80319"/>
                    </a:lnTo>
                    <a:cubicBezTo>
                      <a:pt x="24953" y="103391"/>
                      <a:pt x="24953" y="114384"/>
                      <a:pt x="25464" y="129019"/>
                    </a:cubicBezTo>
                    <a:cubicBezTo>
                      <a:pt x="21119" y="129019"/>
                      <a:pt x="16644" y="129019"/>
                      <a:pt x="12107" y="129019"/>
                    </a:cubicBezTo>
                    <a:cubicBezTo>
                      <a:pt x="7570" y="129019"/>
                      <a:pt x="2904" y="129019"/>
                      <a:pt x="-1570" y="129019"/>
                    </a:cubicBezTo>
                    <a:cubicBezTo>
                      <a:pt x="-1570" y="107162"/>
                      <a:pt x="-1058" y="79233"/>
                      <a:pt x="-1058" y="62488"/>
                    </a:cubicBezTo>
                    <a:cubicBezTo>
                      <a:pt x="-1058" y="45744"/>
                      <a:pt x="-1570" y="10401"/>
                      <a:pt x="-1570" y="-975"/>
                    </a:cubicBezTo>
                    <a:cubicBezTo>
                      <a:pt x="2648" y="-975"/>
                      <a:pt x="7186" y="-975"/>
                      <a:pt x="11724" y="-975"/>
                    </a:cubicBezTo>
                    <a:cubicBezTo>
                      <a:pt x="16261" y="-975"/>
                      <a:pt x="20927" y="-975"/>
                      <a:pt x="25464" y="-975"/>
                    </a:cubicBezTo>
                    <a:cubicBezTo>
                      <a:pt x="25464" y="12702"/>
                      <a:pt x="24953" y="41398"/>
                      <a:pt x="24953" y="62488"/>
                    </a:cubicBezTo>
                    <a:cubicBezTo>
                      <a:pt x="37735" y="50601"/>
                      <a:pt x="45085" y="43315"/>
                      <a:pt x="54863" y="33473"/>
                    </a:cubicBezTo>
                    <a:cubicBezTo>
                      <a:pt x="61254" y="27082"/>
                      <a:pt x="79916" y="7909"/>
                      <a:pt x="88544" y="-975"/>
                    </a:cubicBezTo>
                    <a:cubicBezTo>
                      <a:pt x="92059" y="-975"/>
                      <a:pt x="94935" y="-975"/>
                      <a:pt x="98003" y="-975"/>
                    </a:cubicBezTo>
                    <a:cubicBezTo>
                      <a:pt x="101071" y="-975"/>
                      <a:pt x="103882" y="-975"/>
                      <a:pt x="107334" y="-975"/>
                    </a:cubicBezTo>
                    <a:cubicBezTo>
                      <a:pt x="87138" y="18198"/>
                      <a:pt x="68348" y="36860"/>
                      <a:pt x="49047" y="56544"/>
                    </a:cubicBezTo>
                    <a:lnTo>
                      <a:pt x="72694" y="83387"/>
                    </a:lnTo>
                    <a:cubicBezTo>
                      <a:pt x="85476" y="97959"/>
                      <a:pt x="97044" y="110932"/>
                      <a:pt x="113405" y="129019"/>
                    </a:cubicBezTo>
                  </a:path>
                </a:pathLst>
              </a:custGeom>
              <a:grpFill/>
              <a:ln w="6363" cap="flat">
                <a:noFill/>
                <a:prstDash val="solid"/>
                <a:miter/>
              </a:ln>
            </p:spPr>
            <p:txBody>
              <a:bodyPr rtlCol="0" anchor="ctr"/>
              <a:lstStyle/>
              <a:p>
                <a:endParaRPr lang="sv-SE" dirty="0"/>
              </a:p>
            </p:txBody>
          </p:sp>
          <p:sp>
            <p:nvSpPr>
              <p:cNvPr id="28" name="Frihandsfigur: Form 27">
                <a:extLst>
                  <a:ext uri="{FF2B5EF4-FFF2-40B4-BE49-F238E27FC236}">
                    <a16:creationId xmlns:a16="http://schemas.microsoft.com/office/drawing/2014/main" id="{0756F68C-D756-4EE8-B473-E4445436FA71}"/>
                  </a:ext>
                </a:extLst>
              </p:cNvPr>
              <p:cNvSpPr/>
              <p:nvPr/>
            </p:nvSpPr>
            <p:spPr>
              <a:xfrm>
                <a:off x="10833455" y="6187753"/>
                <a:ext cx="149613" cy="183285"/>
              </a:xfrm>
              <a:custGeom>
                <a:avLst/>
                <a:gdLst>
                  <a:gd name="connsiteX0" fmla="*/ 54032 w 149613"/>
                  <a:gd name="connsiteY0" fmla="*/ 26497 h 183285"/>
                  <a:gd name="connsiteX1" fmla="*/ 39396 w 149613"/>
                  <a:gd name="connsiteY1" fmla="*/ 13728 h 183285"/>
                  <a:gd name="connsiteX2" fmla="*/ 52178 w 149613"/>
                  <a:gd name="connsiteY2" fmla="*/ -921 h 183285"/>
                  <a:gd name="connsiteX3" fmla="*/ 54032 w 149613"/>
                  <a:gd name="connsiteY3" fmla="*/ -921 h 183285"/>
                  <a:gd name="connsiteX4" fmla="*/ 68668 w 149613"/>
                  <a:gd name="connsiteY4" fmla="*/ 11849 h 183285"/>
                  <a:gd name="connsiteX5" fmla="*/ 55885 w 149613"/>
                  <a:gd name="connsiteY5" fmla="*/ 26497 h 183285"/>
                  <a:gd name="connsiteX6" fmla="*/ 54032 w 149613"/>
                  <a:gd name="connsiteY6" fmla="*/ 26497 h 183285"/>
                  <a:gd name="connsiteX7" fmla="*/ 92378 w 149613"/>
                  <a:gd name="connsiteY7" fmla="*/ 26497 h 183285"/>
                  <a:gd name="connsiteX8" fmla="*/ 79149 w 149613"/>
                  <a:gd name="connsiteY8" fmla="*/ 12251 h 183285"/>
                  <a:gd name="connsiteX9" fmla="*/ 93401 w 149613"/>
                  <a:gd name="connsiteY9" fmla="*/ -965 h 183285"/>
                  <a:gd name="connsiteX10" fmla="*/ 106630 w 149613"/>
                  <a:gd name="connsiteY10" fmla="*/ 12820 h 183285"/>
                  <a:gd name="connsiteX11" fmla="*/ 92442 w 149613"/>
                  <a:gd name="connsiteY11" fmla="*/ 26497 h 183285"/>
                  <a:gd name="connsiteX12" fmla="*/ 92378 w 149613"/>
                  <a:gd name="connsiteY12" fmla="*/ 26497 h 183285"/>
                  <a:gd name="connsiteX13" fmla="*/ 73205 w 149613"/>
                  <a:gd name="connsiteY13" fmla="*/ 56279 h 183285"/>
                  <a:gd name="connsiteX14" fmla="*/ 27957 w 149613"/>
                  <a:gd name="connsiteY14" fmla="*/ 114502 h 183285"/>
                  <a:gd name="connsiteX15" fmla="*/ 73205 w 149613"/>
                  <a:gd name="connsiteY15" fmla="*/ 172533 h 183285"/>
                  <a:gd name="connsiteX16" fmla="*/ 118453 w 149613"/>
                  <a:gd name="connsiteY16" fmla="*/ 114502 h 183285"/>
                  <a:gd name="connsiteX17" fmla="*/ 73205 w 149613"/>
                  <a:gd name="connsiteY17" fmla="*/ 56535 h 183285"/>
                  <a:gd name="connsiteX18" fmla="*/ 73205 w 149613"/>
                  <a:gd name="connsiteY18" fmla="*/ 182311 h 183285"/>
                  <a:gd name="connsiteX19" fmla="*/ -1570 w 149613"/>
                  <a:gd name="connsiteY19" fmla="*/ 114757 h 183285"/>
                  <a:gd name="connsiteX20" fmla="*/ 73205 w 149613"/>
                  <a:gd name="connsiteY20" fmla="*/ 46756 h 183285"/>
                  <a:gd name="connsiteX21" fmla="*/ 148044 w 149613"/>
                  <a:gd name="connsiteY21" fmla="*/ 114757 h 183285"/>
                  <a:gd name="connsiteX22" fmla="*/ 73205 w 149613"/>
                  <a:gd name="connsiteY22" fmla="*/ 182311 h 183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9613" h="183285">
                    <a:moveTo>
                      <a:pt x="54032" y="26497"/>
                    </a:moveTo>
                    <a:cubicBezTo>
                      <a:pt x="46490" y="27015"/>
                      <a:pt x="39908" y="21295"/>
                      <a:pt x="39396" y="13728"/>
                    </a:cubicBezTo>
                    <a:cubicBezTo>
                      <a:pt x="38885" y="6154"/>
                      <a:pt x="44573" y="-403"/>
                      <a:pt x="52178" y="-921"/>
                    </a:cubicBezTo>
                    <a:cubicBezTo>
                      <a:pt x="52754" y="-965"/>
                      <a:pt x="53393" y="-965"/>
                      <a:pt x="54032" y="-921"/>
                    </a:cubicBezTo>
                    <a:cubicBezTo>
                      <a:pt x="61574" y="-1438"/>
                      <a:pt x="68156" y="4282"/>
                      <a:pt x="68668" y="11849"/>
                    </a:cubicBezTo>
                    <a:cubicBezTo>
                      <a:pt x="69179" y="19422"/>
                      <a:pt x="63490" y="25979"/>
                      <a:pt x="55885" y="26497"/>
                    </a:cubicBezTo>
                    <a:cubicBezTo>
                      <a:pt x="55310" y="26542"/>
                      <a:pt x="54671" y="26542"/>
                      <a:pt x="54032" y="26497"/>
                    </a:cubicBezTo>
                    <a:moveTo>
                      <a:pt x="92378" y="26497"/>
                    </a:moveTo>
                    <a:cubicBezTo>
                      <a:pt x="84773" y="26216"/>
                      <a:pt x="78893" y="19837"/>
                      <a:pt x="79149" y="12251"/>
                    </a:cubicBezTo>
                    <a:cubicBezTo>
                      <a:pt x="79468" y="4672"/>
                      <a:pt x="85795" y="-1247"/>
                      <a:pt x="93401" y="-965"/>
                    </a:cubicBezTo>
                    <a:cubicBezTo>
                      <a:pt x="100814" y="-690"/>
                      <a:pt x="106630" y="5407"/>
                      <a:pt x="106630" y="12820"/>
                    </a:cubicBezTo>
                    <a:cubicBezTo>
                      <a:pt x="106502" y="20515"/>
                      <a:pt x="100111" y="26638"/>
                      <a:pt x="92442" y="26497"/>
                    </a:cubicBezTo>
                    <a:cubicBezTo>
                      <a:pt x="92442" y="26497"/>
                      <a:pt x="92378" y="26497"/>
                      <a:pt x="92378" y="26497"/>
                    </a:cubicBezTo>
                    <a:moveTo>
                      <a:pt x="73205" y="56279"/>
                    </a:moveTo>
                    <a:cubicBezTo>
                      <a:pt x="51987" y="56279"/>
                      <a:pt x="27957" y="77178"/>
                      <a:pt x="27957" y="114502"/>
                    </a:cubicBezTo>
                    <a:cubicBezTo>
                      <a:pt x="27957" y="151825"/>
                      <a:pt x="51795" y="172533"/>
                      <a:pt x="73205" y="172533"/>
                    </a:cubicBezTo>
                    <a:cubicBezTo>
                      <a:pt x="94615" y="172533"/>
                      <a:pt x="118453" y="152337"/>
                      <a:pt x="118453" y="114502"/>
                    </a:cubicBezTo>
                    <a:cubicBezTo>
                      <a:pt x="118453" y="76667"/>
                      <a:pt x="94871" y="56535"/>
                      <a:pt x="73205" y="56535"/>
                    </a:cubicBezTo>
                    <a:moveTo>
                      <a:pt x="73205" y="182311"/>
                    </a:moveTo>
                    <a:cubicBezTo>
                      <a:pt x="29234" y="182311"/>
                      <a:pt x="-1570" y="153487"/>
                      <a:pt x="-1570" y="114757"/>
                    </a:cubicBezTo>
                    <a:cubicBezTo>
                      <a:pt x="-1570" y="76028"/>
                      <a:pt x="29234" y="46756"/>
                      <a:pt x="73205" y="46756"/>
                    </a:cubicBezTo>
                    <a:cubicBezTo>
                      <a:pt x="117175" y="46756"/>
                      <a:pt x="148044" y="76155"/>
                      <a:pt x="148044" y="114757"/>
                    </a:cubicBezTo>
                    <a:cubicBezTo>
                      <a:pt x="148044" y="153359"/>
                      <a:pt x="117367" y="182311"/>
                      <a:pt x="73205" y="182311"/>
                    </a:cubicBezTo>
                  </a:path>
                </a:pathLst>
              </a:custGeom>
              <a:grpFill/>
              <a:ln w="6363" cap="flat">
                <a:noFill/>
                <a:prstDash val="solid"/>
                <a:miter/>
              </a:ln>
            </p:spPr>
            <p:txBody>
              <a:bodyPr rtlCol="0" anchor="ctr"/>
              <a:lstStyle/>
              <a:p>
                <a:endParaRPr lang="sv-SE" dirty="0"/>
              </a:p>
            </p:txBody>
          </p:sp>
          <p:sp>
            <p:nvSpPr>
              <p:cNvPr id="29" name="Frihandsfigur: Form 28">
                <a:extLst>
                  <a:ext uri="{FF2B5EF4-FFF2-40B4-BE49-F238E27FC236}">
                    <a16:creationId xmlns:a16="http://schemas.microsoft.com/office/drawing/2014/main" id="{1C113F50-995A-4BF5-899B-A51F884BB6E7}"/>
                  </a:ext>
                </a:extLst>
              </p:cNvPr>
              <p:cNvSpPr/>
              <p:nvPr/>
            </p:nvSpPr>
            <p:spPr>
              <a:xfrm>
                <a:off x="11007547" y="6237594"/>
                <a:ext cx="89602" cy="129994"/>
              </a:xfrm>
              <a:custGeom>
                <a:avLst/>
                <a:gdLst>
                  <a:gd name="connsiteX0" fmla="*/ 24952 w 89602"/>
                  <a:gd name="connsiteY0" fmla="*/ 9314 h 129994"/>
                  <a:gd name="connsiteX1" fmla="*/ 24952 w 89602"/>
                  <a:gd name="connsiteY1" fmla="*/ 39033 h 129994"/>
                  <a:gd name="connsiteX2" fmla="*/ 24952 w 89602"/>
                  <a:gd name="connsiteY2" fmla="*/ 59740 h 129994"/>
                  <a:gd name="connsiteX3" fmla="*/ 34092 w 89602"/>
                  <a:gd name="connsiteY3" fmla="*/ 59740 h 129994"/>
                  <a:gd name="connsiteX4" fmla="*/ 61318 w 89602"/>
                  <a:gd name="connsiteY4" fmla="*/ 34176 h 129994"/>
                  <a:gd name="connsiteX5" fmla="*/ 35753 w 89602"/>
                  <a:gd name="connsiteY5" fmla="*/ 9314 h 129994"/>
                  <a:gd name="connsiteX6" fmla="*/ 25464 w 89602"/>
                  <a:gd name="connsiteY6" fmla="*/ 9314 h 129994"/>
                  <a:gd name="connsiteX7" fmla="*/ 25464 w 89602"/>
                  <a:gd name="connsiteY7" fmla="*/ 129019 h 129994"/>
                  <a:gd name="connsiteX8" fmla="*/ 11723 w 89602"/>
                  <a:gd name="connsiteY8" fmla="*/ 129019 h 129994"/>
                  <a:gd name="connsiteX9" fmla="*/ -1570 w 89602"/>
                  <a:gd name="connsiteY9" fmla="*/ 129019 h 129994"/>
                  <a:gd name="connsiteX10" fmla="*/ -1059 w 89602"/>
                  <a:gd name="connsiteY10" fmla="*/ 62296 h 129994"/>
                  <a:gd name="connsiteX11" fmla="*/ -1570 w 89602"/>
                  <a:gd name="connsiteY11" fmla="*/ -975 h 129994"/>
                  <a:gd name="connsiteX12" fmla="*/ 18242 w 89602"/>
                  <a:gd name="connsiteY12" fmla="*/ -592 h 129994"/>
                  <a:gd name="connsiteX13" fmla="*/ 46171 w 89602"/>
                  <a:gd name="connsiteY13" fmla="*/ -975 h 129994"/>
                  <a:gd name="connsiteX14" fmla="*/ 88033 w 89602"/>
                  <a:gd name="connsiteY14" fmla="*/ 33984 h 129994"/>
                  <a:gd name="connsiteX15" fmla="*/ 55183 w 89602"/>
                  <a:gd name="connsiteY15" fmla="*/ 68624 h 129994"/>
                  <a:gd name="connsiteX16" fmla="*/ 30065 w 89602"/>
                  <a:gd name="connsiteY16" fmla="*/ 70029 h 129994"/>
                  <a:gd name="connsiteX17" fmla="*/ 24952 w 89602"/>
                  <a:gd name="connsiteY17" fmla="*/ 70029 h 129994"/>
                  <a:gd name="connsiteX18" fmla="*/ 25464 w 89602"/>
                  <a:gd name="connsiteY18" fmla="*/ 129019 h 129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9602" h="129994">
                    <a:moveTo>
                      <a:pt x="24952" y="9314"/>
                    </a:moveTo>
                    <a:cubicBezTo>
                      <a:pt x="24952" y="17431"/>
                      <a:pt x="24952" y="39033"/>
                      <a:pt x="24952" y="39033"/>
                    </a:cubicBezTo>
                    <a:lnTo>
                      <a:pt x="24952" y="59740"/>
                    </a:lnTo>
                    <a:lnTo>
                      <a:pt x="34092" y="59740"/>
                    </a:lnTo>
                    <a:cubicBezTo>
                      <a:pt x="47449" y="59740"/>
                      <a:pt x="61318" y="53988"/>
                      <a:pt x="61318" y="34176"/>
                    </a:cubicBezTo>
                    <a:cubicBezTo>
                      <a:pt x="61318" y="16856"/>
                      <a:pt x="52690" y="9314"/>
                      <a:pt x="35753" y="9314"/>
                    </a:cubicBezTo>
                    <a:lnTo>
                      <a:pt x="25464" y="9314"/>
                    </a:lnTo>
                    <a:moveTo>
                      <a:pt x="25464" y="129019"/>
                    </a:moveTo>
                    <a:cubicBezTo>
                      <a:pt x="21118" y="129019"/>
                      <a:pt x="16388" y="129019"/>
                      <a:pt x="11723" y="129019"/>
                    </a:cubicBezTo>
                    <a:cubicBezTo>
                      <a:pt x="7058" y="129019"/>
                      <a:pt x="2456" y="129019"/>
                      <a:pt x="-1570" y="129019"/>
                    </a:cubicBezTo>
                    <a:cubicBezTo>
                      <a:pt x="-1570" y="118921"/>
                      <a:pt x="-1059" y="81597"/>
                      <a:pt x="-1059" y="62296"/>
                    </a:cubicBezTo>
                    <a:cubicBezTo>
                      <a:pt x="-1059" y="35774"/>
                      <a:pt x="-1570" y="3499"/>
                      <a:pt x="-1570" y="-975"/>
                    </a:cubicBezTo>
                    <a:cubicBezTo>
                      <a:pt x="4821" y="-975"/>
                      <a:pt x="10317" y="-592"/>
                      <a:pt x="18242" y="-592"/>
                    </a:cubicBezTo>
                    <a:cubicBezTo>
                      <a:pt x="29426" y="-592"/>
                      <a:pt x="35179" y="-975"/>
                      <a:pt x="46171" y="-975"/>
                    </a:cubicBezTo>
                    <a:cubicBezTo>
                      <a:pt x="67453" y="-975"/>
                      <a:pt x="88033" y="11807"/>
                      <a:pt x="88033" y="33984"/>
                    </a:cubicBezTo>
                    <a:cubicBezTo>
                      <a:pt x="88033" y="53796"/>
                      <a:pt x="71096" y="65173"/>
                      <a:pt x="55183" y="68624"/>
                    </a:cubicBezTo>
                    <a:cubicBezTo>
                      <a:pt x="46874" y="69793"/>
                      <a:pt x="38438" y="70260"/>
                      <a:pt x="30065" y="70029"/>
                    </a:cubicBezTo>
                    <a:lnTo>
                      <a:pt x="24952" y="70029"/>
                    </a:lnTo>
                    <a:cubicBezTo>
                      <a:pt x="24952" y="102305"/>
                      <a:pt x="24952" y="114383"/>
                      <a:pt x="25464" y="129019"/>
                    </a:cubicBezTo>
                  </a:path>
                </a:pathLst>
              </a:custGeom>
              <a:grpFill/>
              <a:ln w="6363" cap="flat">
                <a:noFill/>
                <a:prstDash val="solid"/>
                <a:miter/>
              </a:ln>
            </p:spPr>
            <p:txBody>
              <a:bodyPr rtlCol="0" anchor="ctr"/>
              <a:lstStyle/>
              <a:p>
                <a:endParaRPr lang="sv-SE" dirty="0"/>
              </a:p>
            </p:txBody>
          </p:sp>
          <p:sp>
            <p:nvSpPr>
              <p:cNvPr id="30" name="Frihandsfigur: Form 29">
                <a:extLst>
                  <a:ext uri="{FF2B5EF4-FFF2-40B4-BE49-F238E27FC236}">
                    <a16:creationId xmlns:a16="http://schemas.microsoft.com/office/drawing/2014/main" id="{98D1BBB7-722C-4FEB-8A92-5118DDDD4245}"/>
                  </a:ext>
                </a:extLst>
              </p:cNvPr>
              <p:cNvSpPr/>
              <p:nvPr/>
            </p:nvSpPr>
            <p:spPr>
              <a:xfrm>
                <a:off x="11117217" y="6237594"/>
                <a:ext cx="27034" cy="129994"/>
              </a:xfrm>
              <a:custGeom>
                <a:avLst/>
                <a:gdLst>
                  <a:gd name="connsiteX0" fmla="*/ 25465 w 27034"/>
                  <a:gd name="connsiteY0" fmla="*/ 129019 h 129994"/>
                  <a:gd name="connsiteX1" fmla="*/ 11979 w 27034"/>
                  <a:gd name="connsiteY1" fmla="*/ 129019 h 129994"/>
                  <a:gd name="connsiteX2" fmla="*/ -1570 w 27034"/>
                  <a:gd name="connsiteY2" fmla="*/ 129019 h 129994"/>
                  <a:gd name="connsiteX3" fmla="*/ -1058 w 27034"/>
                  <a:gd name="connsiteY3" fmla="*/ 62488 h 129994"/>
                  <a:gd name="connsiteX4" fmla="*/ -1570 w 27034"/>
                  <a:gd name="connsiteY4" fmla="*/ -975 h 129994"/>
                  <a:gd name="connsiteX5" fmla="*/ 11979 w 27034"/>
                  <a:gd name="connsiteY5" fmla="*/ -975 h 129994"/>
                  <a:gd name="connsiteX6" fmla="*/ 25465 w 27034"/>
                  <a:gd name="connsiteY6" fmla="*/ -975 h 129994"/>
                  <a:gd name="connsiteX7" fmla="*/ 24889 w 27034"/>
                  <a:gd name="connsiteY7" fmla="*/ 62488 h 129994"/>
                  <a:gd name="connsiteX8" fmla="*/ 25465 w 27034"/>
                  <a:gd name="connsiteY8" fmla="*/ 129019 h 129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034" h="129994">
                    <a:moveTo>
                      <a:pt x="25465" y="129019"/>
                    </a:moveTo>
                    <a:cubicBezTo>
                      <a:pt x="21182" y="129019"/>
                      <a:pt x="16581" y="129019"/>
                      <a:pt x="11979" y="129019"/>
                    </a:cubicBezTo>
                    <a:cubicBezTo>
                      <a:pt x="7378" y="129019"/>
                      <a:pt x="2712" y="129019"/>
                      <a:pt x="-1570" y="129019"/>
                    </a:cubicBezTo>
                    <a:cubicBezTo>
                      <a:pt x="-1570" y="104989"/>
                      <a:pt x="-1058" y="79233"/>
                      <a:pt x="-1058" y="62488"/>
                    </a:cubicBezTo>
                    <a:cubicBezTo>
                      <a:pt x="-1058" y="45744"/>
                      <a:pt x="-1570" y="8740"/>
                      <a:pt x="-1570" y="-975"/>
                    </a:cubicBezTo>
                    <a:cubicBezTo>
                      <a:pt x="2648" y="-975"/>
                      <a:pt x="7314" y="-975"/>
                      <a:pt x="11979" y="-975"/>
                    </a:cubicBezTo>
                    <a:cubicBezTo>
                      <a:pt x="16645" y="-975"/>
                      <a:pt x="21310" y="-975"/>
                      <a:pt x="25465" y="-975"/>
                    </a:cubicBezTo>
                    <a:cubicBezTo>
                      <a:pt x="25465" y="9314"/>
                      <a:pt x="24889" y="45169"/>
                      <a:pt x="24889" y="62488"/>
                    </a:cubicBezTo>
                    <a:cubicBezTo>
                      <a:pt x="24889" y="79808"/>
                      <a:pt x="25273" y="105180"/>
                      <a:pt x="25465" y="129019"/>
                    </a:cubicBezTo>
                  </a:path>
                </a:pathLst>
              </a:custGeom>
              <a:grpFill/>
              <a:ln w="6363" cap="flat">
                <a:noFill/>
                <a:prstDash val="solid"/>
                <a:miter/>
              </a:ln>
            </p:spPr>
            <p:txBody>
              <a:bodyPr rtlCol="0" anchor="ctr"/>
              <a:lstStyle/>
              <a:p>
                <a:endParaRPr lang="sv-SE" dirty="0"/>
              </a:p>
            </p:txBody>
          </p:sp>
          <p:sp>
            <p:nvSpPr>
              <p:cNvPr id="31" name="Frihandsfigur: Form 30">
                <a:extLst>
                  <a:ext uri="{FF2B5EF4-FFF2-40B4-BE49-F238E27FC236}">
                    <a16:creationId xmlns:a16="http://schemas.microsoft.com/office/drawing/2014/main" id="{73720EC3-33E6-45ED-A266-BADD58D5FA9B}"/>
                  </a:ext>
                </a:extLst>
              </p:cNvPr>
              <p:cNvSpPr/>
              <p:nvPr/>
            </p:nvSpPr>
            <p:spPr>
              <a:xfrm>
                <a:off x="11178124" y="6237594"/>
                <a:ext cx="118554" cy="131591"/>
              </a:xfrm>
              <a:custGeom>
                <a:avLst/>
                <a:gdLst>
                  <a:gd name="connsiteX0" fmla="*/ 116664 w 118554"/>
                  <a:gd name="connsiteY0" fmla="*/ 130617 h 131591"/>
                  <a:gd name="connsiteX1" fmla="*/ 105800 w 118554"/>
                  <a:gd name="connsiteY1" fmla="*/ 130617 h 131591"/>
                  <a:gd name="connsiteX2" fmla="*/ 96149 w 118554"/>
                  <a:gd name="connsiteY2" fmla="*/ 130617 h 131591"/>
                  <a:gd name="connsiteX3" fmla="*/ 45468 w 118554"/>
                  <a:gd name="connsiteY3" fmla="*/ 70924 h 131591"/>
                  <a:gd name="connsiteX4" fmla="*/ 10509 w 118554"/>
                  <a:gd name="connsiteY4" fmla="*/ 31811 h 131591"/>
                  <a:gd name="connsiteX5" fmla="*/ 10509 w 118554"/>
                  <a:gd name="connsiteY5" fmla="*/ 64086 h 131591"/>
                  <a:gd name="connsiteX6" fmla="*/ 11212 w 118554"/>
                  <a:gd name="connsiteY6" fmla="*/ 129019 h 131591"/>
                  <a:gd name="connsiteX7" fmla="*/ 4821 w 118554"/>
                  <a:gd name="connsiteY7" fmla="*/ 129019 h 131591"/>
                  <a:gd name="connsiteX8" fmla="*/ -1570 w 118554"/>
                  <a:gd name="connsiteY8" fmla="*/ 129019 h 131591"/>
                  <a:gd name="connsiteX9" fmla="*/ -1570 w 118554"/>
                  <a:gd name="connsiteY9" fmla="*/ 64278 h 131591"/>
                  <a:gd name="connsiteX10" fmla="*/ -1570 w 118554"/>
                  <a:gd name="connsiteY10" fmla="*/ -975 h 131591"/>
                  <a:gd name="connsiteX11" fmla="*/ 9231 w 118554"/>
                  <a:gd name="connsiteY11" fmla="*/ -975 h 131591"/>
                  <a:gd name="connsiteX12" fmla="*/ 19009 w 118554"/>
                  <a:gd name="connsiteY12" fmla="*/ -975 h 131591"/>
                  <a:gd name="connsiteX13" fmla="*/ 66048 w 118554"/>
                  <a:gd name="connsiteY13" fmla="*/ 55266 h 131591"/>
                  <a:gd name="connsiteX14" fmla="*/ 104394 w 118554"/>
                  <a:gd name="connsiteY14" fmla="*/ 98726 h 131591"/>
                  <a:gd name="connsiteX15" fmla="*/ 104394 w 118554"/>
                  <a:gd name="connsiteY15" fmla="*/ 64278 h 131591"/>
                  <a:gd name="connsiteX16" fmla="*/ 103818 w 118554"/>
                  <a:gd name="connsiteY16" fmla="*/ -975 h 131591"/>
                  <a:gd name="connsiteX17" fmla="*/ 110209 w 118554"/>
                  <a:gd name="connsiteY17" fmla="*/ -975 h 131591"/>
                  <a:gd name="connsiteX18" fmla="*/ 116984 w 118554"/>
                  <a:gd name="connsiteY18" fmla="*/ -975 h 131591"/>
                  <a:gd name="connsiteX19" fmla="*/ 116984 w 118554"/>
                  <a:gd name="connsiteY19" fmla="*/ 64086 h 131591"/>
                  <a:gd name="connsiteX20" fmla="*/ 116984 w 118554"/>
                  <a:gd name="connsiteY20" fmla="*/ 130617 h 131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8554" h="131591">
                    <a:moveTo>
                      <a:pt x="116664" y="130617"/>
                    </a:moveTo>
                    <a:cubicBezTo>
                      <a:pt x="112510" y="130617"/>
                      <a:pt x="109059" y="130617"/>
                      <a:pt x="105800" y="130617"/>
                    </a:cubicBezTo>
                    <a:cubicBezTo>
                      <a:pt x="102540" y="130617"/>
                      <a:pt x="99409" y="130617"/>
                      <a:pt x="96149" y="130617"/>
                    </a:cubicBezTo>
                    <a:cubicBezTo>
                      <a:pt x="84773" y="118730"/>
                      <a:pt x="70585" y="100707"/>
                      <a:pt x="45468" y="70924"/>
                    </a:cubicBezTo>
                    <a:cubicBezTo>
                      <a:pt x="26295" y="48748"/>
                      <a:pt x="18626" y="40119"/>
                      <a:pt x="10509" y="31811"/>
                    </a:cubicBezTo>
                    <a:cubicBezTo>
                      <a:pt x="10509" y="35454"/>
                      <a:pt x="10509" y="57375"/>
                      <a:pt x="10509" y="64086"/>
                    </a:cubicBezTo>
                    <a:cubicBezTo>
                      <a:pt x="10509" y="78338"/>
                      <a:pt x="10893" y="111124"/>
                      <a:pt x="11212" y="129019"/>
                    </a:cubicBezTo>
                    <a:cubicBezTo>
                      <a:pt x="9678" y="129019"/>
                      <a:pt x="7122" y="129019"/>
                      <a:pt x="4821" y="129019"/>
                    </a:cubicBezTo>
                    <a:cubicBezTo>
                      <a:pt x="2520" y="129019"/>
                      <a:pt x="-100" y="129019"/>
                      <a:pt x="-1570" y="129019"/>
                    </a:cubicBezTo>
                    <a:cubicBezTo>
                      <a:pt x="-1570" y="112402"/>
                      <a:pt x="-1570" y="79424"/>
                      <a:pt x="-1570" y="64278"/>
                    </a:cubicBezTo>
                    <a:cubicBezTo>
                      <a:pt x="-1570" y="49131"/>
                      <a:pt x="-1570" y="15578"/>
                      <a:pt x="-1570" y="-975"/>
                    </a:cubicBezTo>
                    <a:lnTo>
                      <a:pt x="9231" y="-975"/>
                    </a:lnTo>
                    <a:lnTo>
                      <a:pt x="19009" y="-975"/>
                    </a:lnTo>
                    <a:cubicBezTo>
                      <a:pt x="32495" y="15450"/>
                      <a:pt x="38182" y="22480"/>
                      <a:pt x="66048" y="55266"/>
                    </a:cubicBezTo>
                    <a:cubicBezTo>
                      <a:pt x="86243" y="78849"/>
                      <a:pt x="93785" y="87733"/>
                      <a:pt x="104394" y="98726"/>
                    </a:cubicBezTo>
                    <a:cubicBezTo>
                      <a:pt x="104394" y="93868"/>
                      <a:pt x="104394" y="71691"/>
                      <a:pt x="104394" y="64278"/>
                    </a:cubicBezTo>
                    <a:cubicBezTo>
                      <a:pt x="104394" y="49834"/>
                      <a:pt x="104394" y="12382"/>
                      <a:pt x="103818" y="-975"/>
                    </a:cubicBezTo>
                    <a:lnTo>
                      <a:pt x="110209" y="-975"/>
                    </a:lnTo>
                    <a:lnTo>
                      <a:pt x="116984" y="-975"/>
                    </a:lnTo>
                    <a:cubicBezTo>
                      <a:pt x="116984" y="14491"/>
                      <a:pt x="116984" y="48620"/>
                      <a:pt x="116984" y="64086"/>
                    </a:cubicBezTo>
                    <a:cubicBezTo>
                      <a:pt x="116984" y="79552"/>
                      <a:pt x="116984" y="114575"/>
                      <a:pt x="116984" y="130617"/>
                    </a:cubicBezTo>
                  </a:path>
                </a:pathLst>
              </a:custGeom>
              <a:grpFill/>
              <a:ln w="6363" cap="flat">
                <a:noFill/>
                <a:prstDash val="solid"/>
                <a:miter/>
              </a:ln>
            </p:spPr>
            <p:txBody>
              <a:bodyPr rtlCol="0" anchor="ctr"/>
              <a:lstStyle/>
              <a:p>
                <a:endParaRPr lang="sv-SE" dirty="0"/>
              </a:p>
            </p:txBody>
          </p:sp>
          <p:sp>
            <p:nvSpPr>
              <p:cNvPr id="32" name="Frihandsfigur: Form 31">
                <a:extLst>
                  <a:ext uri="{FF2B5EF4-FFF2-40B4-BE49-F238E27FC236}">
                    <a16:creationId xmlns:a16="http://schemas.microsoft.com/office/drawing/2014/main" id="{F652231B-00AB-4915-A149-CB19EBADA2C1}"/>
                  </a:ext>
                </a:extLst>
              </p:cNvPr>
              <p:cNvSpPr/>
              <p:nvPr/>
            </p:nvSpPr>
            <p:spPr>
              <a:xfrm>
                <a:off x="11320516" y="6235004"/>
                <a:ext cx="129610" cy="135843"/>
              </a:xfrm>
              <a:custGeom>
                <a:avLst/>
                <a:gdLst>
                  <a:gd name="connsiteX0" fmla="*/ 70585 w 129610"/>
                  <a:gd name="connsiteY0" fmla="*/ 134804 h 135843"/>
                  <a:gd name="connsiteX1" fmla="*/ -1570 w 129610"/>
                  <a:gd name="connsiteY1" fmla="*/ 66867 h 135843"/>
                  <a:gd name="connsiteX2" fmla="*/ 70904 w 129610"/>
                  <a:gd name="connsiteY2" fmla="*/ -942 h 135843"/>
                  <a:gd name="connsiteX3" fmla="*/ 124845 w 129610"/>
                  <a:gd name="connsiteY3" fmla="*/ 18742 h 135843"/>
                  <a:gd name="connsiteX4" fmla="*/ 118837 w 129610"/>
                  <a:gd name="connsiteY4" fmla="*/ 26476 h 135843"/>
                  <a:gd name="connsiteX5" fmla="*/ 79724 w 129610"/>
                  <a:gd name="connsiteY5" fmla="*/ 11329 h 135843"/>
                  <a:gd name="connsiteX6" fmla="*/ 27637 w 129610"/>
                  <a:gd name="connsiteY6" fmla="*/ 65289 h 135843"/>
                  <a:gd name="connsiteX7" fmla="*/ 27637 w 129610"/>
                  <a:gd name="connsiteY7" fmla="*/ 66356 h 135843"/>
                  <a:gd name="connsiteX8" fmla="*/ 79213 w 129610"/>
                  <a:gd name="connsiteY8" fmla="*/ 123875 h 135843"/>
                  <a:gd name="connsiteX9" fmla="*/ 101582 w 129610"/>
                  <a:gd name="connsiteY9" fmla="*/ 121766 h 135843"/>
                  <a:gd name="connsiteX10" fmla="*/ 101198 w 129610"/>
                  <a:gd name="connsiteY10" fmla="*/ 80800 h 135843"/>
                  <a:gd name="connsiteX11" fmla="*/ 73269 w 129610"/>
                  <a:gd name="connsiteY11" fmla="*/ 80800 h 135843"/>
                  <a:gd name="connsiteX12" fmla="*/ 73269 w 129610"/>
                  <a:gd name="connsiteY12" fmla="*/ 70191 h 135843"/>
                  <a:gd name="connsiteX13" fmla="*/ 101198 w 129610"/>
                  <a:gd name="connsiteY13" fmla="*/ 70191 h 135843"/>
                  <a:gd name="connsiteX14" fmla="*/ 124205 w 129610"/>
                  <a:gd name="connsiteY14" fmla="*/ 70191 h 135843"/>
                  <a:gd name="connsiteX15" fmla="*/ 128041 w 129610"/>
                  <a:gd name="connsiteY15" fmla="*/ 70191 h 135843"/>
                  <a:gd name="connsiteX16" fmla="*/ 128041 w 129610"/>
                  <a:gd name="connsiteY16" fmla="*/ 97544 h 135843"/>
                  <a:gd name="connsiteX17" fmla="*/ 128041 w 129610"/>
                  <a:gd name="connsiteY17" fmla="*/ 124770 h 135843"/>
                  <a:gd name="connsiteX18" fmla="*/ 70521 w 129610"/>
                  <a:gd name="connsiteY18" fmla="*/ 134868 h 135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9610" h="135843">
                    <a:moveTo>
                      <a:pt x="70585" y="134804"/>
                    </a:moveTo>
                    <a:cubicBezTo>
                      <a:pt x="26934" y="134804"/>
                      <a:pt x="-1570" y="108153"/>
                      <a:pt x="-1570" y="66867"/>
                    </a:cubicBezTo>
                    <a:cubicBezTo>
                      <a:pt x="-1570" y="25581"/>
                      <a:pt x="31599" y="-942"/>
                      <a:pt x="70904" y="-942"/>
                    </a:cubicBezTo>
                    <a:cubicBezTo>
                      <a:pt x="90716" y="-1523"/>
                      <a:pt x="110017" y="5520"/>
                      <a:pt x="124845" y="18742"/>
                    </a:cubicBezTo>
                    <a:lnTo>
                      <a:pt x="118837" y="26476"/>
                    </a:lnTo>
                    <a:cubicBezTo>
                      <a:pt x="107909" y="17068"/>
                      <a:pt x="94104" y="11719"/>
                      <a:pt x="79724" y="11329"/>
                    </a:cubicBezTo>
                    <a:cubicBezTo>
                      <a:pt x="50453" y="11840"/>
                      <a:pt x="27126" y="35998"/>
                      <a:pt x="27637" y="65289"/>
                    </a:cubicBezTo>
                    <a:cubicBezTo>
                      <a:pt x="27637" y="65646"/>
                      <a:pt x="27637" y="65998"/>
                      <a:pt x="27637" y="66356"/>
                    </a:cubicBezTo>
                    <a:cubicBezTo>
                      <a:pt x="27637" y="99142"/>
                      <a:pt x="49814" y="123875"/>
                      <a:pt x="79213" y="123875"/>
                    </a:cubicBezTo>
                    <a:cubicBezTo>
                      <a:pt x="86690" y="123811"/>
                      <a:pt x="94232" y="123108"/>
                      <a:pt x="101582" y="121766"/>
                    </a:cubicBezTo>
                    <a:cubicBezTo>
                      <a:pt x="101582" y="112563"/>
                      <a:pt x="101198" y="86935"/>
                      <a:pt x="101198" y="80800"/>
                    </a:cubicBezTo>
                    <a:cubicBezTo>
                      <a:pt x="88927" y="80800"/>
                      <a:pt x="73269" y="80800"/>
                      <a:pt x="73269" y="80800"/>
                    </a:cubicBezTo>
                    <a:lnTo>
                      <a:pt x="73269" y="70191"/>
                    </a:lnTo>
                    <a:cubicBezTo>
                      <a:pt x="81578" y="70191"/>
                      <a:pt x="87138" y="70191"/>
                      <a:pt x="101198" y="70191"/>
                    </a:cubicBezTo>
                    <a:cubicBezTo>
                      <a:pt x="116344" y="70191"/>
                      <a:pt x="119604" y="70191"/>
                      <a:pt x="124205" y="70191"/>
                    </a:cubicBezTo>
                    <a:lnTo>
                      <a:pt x="128041" y="70191"/>
                    </a:lnTo>
                    <a:cubicBezTo>
                      <a:pt x="128041" y="78435"/>
                      <a:pt x="128041" y="83676"/>
                      <a:pt x="128041" y="97544"/>
                    </a:cubicBezTo>
                    <a:cubicBezTo>
                      <a:pt x="128041" y="107834"/>
                      <a:pt x="128041" y="112371"/>
                      <a:pt x="128041" y="124770"/>
                    </a:cubicBezTo>
                    <a:cubicBezTo>
                      <a:pt x="109570" y="131289"/>
                      <a:pt x="90141" y="134676"/>
                      <a:pt x="70521" y="134868"/>
                    </a:cubicBezTo>
                  </a:path>
                </a:pathLst>
              </a:custGeom>
              <a:grpFill/>
              <a:ln w="6363" cap="flat">
                <a:noFill/>
                <a:prstDash val="solid"/>
                <a:miter/>
              </a:ln>
            </p:spPr>
            <p:txBody>
              <a:bodyPr rtlCol="0" anchor="ctr"/>
              <a:lstStyle/>
              <a:p>
                <a:endParaRPr lang="sv-SE" dirty="0"/>
              </a:p>
            </p:txBody>
          </p:sp>
          <p:sp>
            <p:nvSpPr>
              <p:cNvPr id="33" name="Frihandsfigur: Form 32">
                <a:extLst>
                  <a:ext uri="{FF2B5EF4-FFF2-40B4-BE49-F238E27FC236}">
                    <a16:creationId xmlns:a16="http://schemas.microsoft.com/office/drawing/2014/main" id="{B2FB13D3-2B32-4405-ABA1-722249FE441C}"/>
                  </a:ext>
                </a:extLst>
              </p:cNvPr>
              <p:cNvSpPr/>
              <p:nvPr/>
            </p:nvSpPr>
            <p:spPr>
              <a:xfrm>
                <a:off x="11470898" y="6235229"/>
                <a:ext cx="88899" cy="134718"/>
              </a:xfrm>
              <a:custGeom>
                <a:avLst/>
                <a:gdLst>
                  <a:gd name="connsiteX0" fmla="*/ 33772 w 88899"/>
                  <a:gd name="connsiteY0" fmla="*/ 133684 h 134718"/>
                  <a:gd name="connsiteX1" fmla="*/ -1570 w 88899"/>
                  <a:gd name="connsiteY1" fmla="*/ 124481 h 134718"/>
                  <a:gd name="connsiteX2" fmla="*/ -1570 w 88899"/>
                  <a:gd name="connsiteY2" fmla="*/ 113169 h 134718"/>
                  <a:gd name="connsiteX3" fmla="*/ 31407 w 88899"/>
                  <a:gd name="connsiteY3" fmla="*/ 121989 h 134718"/>
                  <a:gd name="connsiteX4" fmla="*/ 61318 w 88899"/>
                  <a:gd name="connsiteY4" fmla="*/ 98726 h 134718"/>
                  <a:gd name="connsiteX5" fmla="*/ 25656 w 88899"/>
                  <a:gd name="connsiteY5" fmla="*/ 70093 h 134718"/>
                  <a:gd name="connsiteX6" fmla="*/ 1498 w 88899"/>
                  <a:gd name="connsiteY6" fmla="*/ 36540 h 134718"/>
                  <a:gd name="connsiteX7" fmla="*/ 47641 w 88899"/>
                  <a:gd name="connsiteY7" fmla="*/ -975 h 134718"/>
                  <a:gd name="connsiteX8" fmla="*/ 81322 w 88899"/>
                  <a:gd name="connsiteY8" fmla="*/ 7845 h 134718"/>
                  <a:gd name="connsiteX9" fmla="*/ 79532 w 88899"/>
                  <a:gd name="connsiteY9" fmla="*/ 17048 h 134718"/>
                  <a:gd name="connsiteX10" fmla="*/ 51411 w 88899"/>
                  <a:gd name="connsiteY10" fmla="*/ 11296 h 134718"/>
                  <a:gd name="connsiteX11" fmla="*/ 27445 w 88899"/>
                  <a:gd name="connsiteY11" fmla="*/ 31492 h 134718"/>
                  <a:gd name="connsiteX12" fmla="*/ 68156 w 88899"/>
                  <a:gd name="connsiteY12" fmla="*/ 62871 h 134718"/>
                  <a:gd name="connsiteX13" fmla="*/ 87329 w 88899"/>
                  <a:gd name="connsiteY13" fmla="*/ 93165 h 134718"/>
                  <a:gd name="connsiteX14" fmla="*/ 68604 w 88899"/>
                  <a:gd name="connsiteY14" fmla="*/ 125568 h 134718"/>
                  <a:gd name="connsiteX15" fmla="*/ 33453 w 88899"/>
                  <a:gd name="connsiteY15" fmla="*/ 133684 h 134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8899" h="134718">
                    <a:moveTo>
                      <a:pt x="33772" y="133684"/>
                    </a:moveTo>
                    <a:cubicBezTo>
                      <a:pt x="21438" y="133301"/>
                      <a:pt x="9358" y="130169"/>
                      <a:pt x="-1570" y="124481"/>
                    </a:cubicBezTo>
                    <a:lnTo>
                      <a:pt x="-1570" y="113169"/>
                    </a:lnTo>
                    <a:cubicBezTo>
                      <a:pt x="8400" y="119113"/>
                      <a:pt x="19776" y="122181"/>
                      <a:pt x="31407" y="121989"/>
                    </a:cubicBezTo>
                    <a:cubicBezTo>
                      <a:pt x="47258" y="121989"/>
                      <a:pt x="61318" y="112786"/>
                      <a:pt x="61318" y="98726"/>
                    </a:cubicBezTo>
                    <a:cubicBezTo>
                      <a:pt x="61318" y="84665"/>
                      <a:pt x="49622" y="83195"/>
                      <a:pt x="25656" y="70093"/>
                    </a:cubicBezTo>
                    <a:cubicBezTo>
                      <a:pt x="11915" y="62680"/>
                      <a:pt x="1498" y="53668"/>
                      <a:pt x="1498" y="36540"/>
                    </a:cubicBezTo>
                    <a:cubicBezTo>
                      <a:pt x="1498" y="16728"/>
                      <a:pt x="19712" y="-975"/>
                      <a:pt x="47641" y="-975"/>
                    </a:cubicBezTo>
                    <a:cubicBezTo>
                      <a:pt x="59400" y="-771"/>
                      <a:pt x="70968" y="2252"/>
                      <a:pt x="81322" y="7845"/>
                    </a:cubicBezTo>
                    <a:lnTo>
                      <a:pt x="79532" y="17048"/>
                    </a:lnTo>
                    <a:cubicBezTo>
                      <a:pt x="70648" y="13303"/>
                      <a:pt x="61062" y="11353"/>
                      <a:pt x="51411" y="11296"/>
                    </a:cubicBezTo>
                    <a:cubicBezTo>
                      <a:pt x="37926" y="11296"/>
                      <a:pt x="27445" y="19221"/>
                      <a:pt x="27445" y="31492"/>
                    </a:cubicBezTo>
                    <a:cubicBezTo>
                      <a:pt x="27445" y="46830"/>
                      <a:pt x="45468" y="49131"/>
                      <a:pt x="68156" y="62871"/>
                    </a:cubicBezTo>
                    <a:cubicBezTo>
                      <a:pt x="79596" y="68694"/>
                      <a:pt x="86946" y="80319"/>
                      <a:pt x="87329" y="93165"/>
                    </a:cubicBezTo>
                    <a:cubicBezTo>
                      <a:pt x="87393" y="106561"/>
                      <a:pt x="80235" y="118921"/>
                      <a:pt x="68604" y="125568"/>
                    </a:cubicBezTo>
                    <a:cubicBezTo>
                      <a:pt x="57802" y="131384"/>
                      <a:pt x="45660" y="134196"/>
                      <a:pt x="33453" y="133684"/>
                    </a:cubicBezTo>
                  </a:path>
                </a:pathLst>
              </a:custGeom>
              <a:grpFill/>
              <a:ln w="6363" cap="flat">
                <a:noFill/>
                <a:prstDash val="solid"/>
                <a:miter/>
              </a:ln>
            </p:spPr>
            <p:txBody>
              <a:bodyPr rtlCol="0" anchor="ctr"/>
              <a:lstStyle/>
              <a:p>
                <a:endParaRPr lang="sv-SE" dirty="0"/>
              </a:p>
            </p:txBody>
          </p:sp>
          <p:sp>
            <p:nvSpPr>
              <p:cNvPr id="34" name="Frihandsfigur: Form 33">
                <a:extLst>
                  <a:ext uri="{FF2B5EF4-FFF2-40B4-BE49-F238E27FC236}">
                    <a16:creationId xmlns:a16="http://schemas.microsoft.com/office/drawing/2014/main" id="{E79AC0E7-2E3F-43D9-9341-9005D8516123}"/>
                  </a:ext>
                </a:extLst>
              </p:cNvPr>
              <p:cNvSpPr/>
              <p:nvPr/>
            </p:nvSpPr>
            <p:spPr>
              <a:xfrm>
                <a:off x="10351250" y="6442491"/>
                <a:ext cx="115997" cy="131400"/>
              </a:xfrm>
              <a:custGeom>
                <a:avLst/>
                <a:gdLst>
                  <a:gd name="connsiteX0" fmla="*/ 114428 w 115997"/>
                  <a:gd name="connsiteY0" fmla="*/ 130425 h 131400"/>
                  <a:gd name="connsiteX1" fmla="*/ 97619 w 115997"/>
                  <a:gd name="connsiteY1" fmla="*/ 130425 h 131400"/>
                  <a:gd name="connsiteX2" fmla="*/ 79341 w 115997"/>
                  <a:gd name="connsiteY2" fmla="*/ 130425 h 131400"/>
                  <a:gd name="connsiteX3" fmla="*/ 53329 w 115997"/>
                  <a:gd name="connsiteY3" fmla="*/ 99173 h 131400"/>
                  <a:gd name="connsiteX4" fmla="*/ 32047 w 115997"/>
                  <a:gd name="connsiteY4" fmla="*/ 74631 h 131400"/>
                  <a:gd name="connsiteX5" fmla="*/ 25145 w 115997"/>
                  <a:gd name="connsiteY5" fmla="*/ 81022 h 131400"/>
                  <a:gd name="connsiteX6" fmla="*/ 25720 w 115997"/>
                  <a:gd name="connsiteY6" fmla="*/ 130105 h 131400"/>
                  <a:gd name="connsiteX7" fmla="*/ 12235 w 115997"/>
                  <a:gd name="connsiteY7" fmla="*/ 130105 h 131400"/>
                  <a:gd name="connsiteX8" fmla="*/ -1570 w 115997"/>
                  <a:gd name="connsiteY8" fmla="*/ 130105 h 131400"/>
                  <a:gd name="connsiteX9" fmla="*/ -995 w 115997"/>
                  <a:gd name="connsiteY9" fmla="*/ 62999 h 131400"/>
                  <a:gd name="connsiteX10" fmla="*/ -1570 w 115997"/>
                  <a:gd name="connsiteY10" fmla="*/ -911 h 131400"/>
                  <a:gd name="connsiteX11" fmla="*/ 11851 w 115997"/>
                  <a:gd name="connsiteY11" fmla="*/ -911 h 131400"/>
                  <a:gd name="connsiteX12" fmla="*/ 25720 w 115997"/>
                  <a:gd name="connsiteY12" fmla="*/ -911 h 131400"/>
                  <a:gd name="connsiteX13" fmla="*/ 25145 w 115997"/>
                  <a:gd name="connsiteY13" fmla="*/ 62999 h 131400"/>
                  <a:gd name="connsiteX14" fmla="*/ 55310 w 115997"/>
                  <a:gd name="connsiteY14" fmla="*/ 33728 h 131400"/>
                  <a:gd name="connsiteX15" fmla="*/ 89310 w 115997"/>
                  <a:gd name="connsiteY15" fmla="*/ -975 h 131400"/>
                  <a:gd name="connsiteX16" fmla="*/ 98834 w 115997"/>
                  <a:gd name="connsiteY16" fmla="*/ -975 h 131400"/>
                  <a:gd name="connsiteX17" fmla="*/ 108228 w 115997"/>
                  <a:gd name="connsiteY17" fmla="*/ -975 h 131400"/>
                  <a:gd name="connsiteX18" fmla="*/ 49494 w 115997"/>
                  <a:gd name="connsiteY18" fmla="*/ 57056 h 131400"/>
                  <a:gd name="connsiteX19" fmla="*/ 73333 w 115997"/>
                  <a:gd name="connsiteY19" fmla="*/ 84090 h 131400"/>
                  <a:gd name="connsiteX20" fmla="*/ 114428 w 115997"/>
                  <a:gd name="connsiteY20" fmla="*/ 130105 h 131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5997" h="131400">
                    <a:moveTo>
                      <a:pt x="114428" y="130425"/>
                    </a:moveTo>
                    <a:cubicBezTo>
                      <a:pt x="109890" y="130425"/>
                      <a:pt x="103882" y="130425"/>
                      <a:pt x="97619" y="130425"/>
                    </a:cubicBezTo>
                    <a:cubicBezTo>
                      <a:pt x="91356" y="130425"/>
                      <a:pt x="84837" y="130425"/>
                      <a:pt x="79341" y="130425"/>
                    </a:cubicBezTo>
                    <a:cubicBezTo>
                      <a:pt x="70265" y="119496"/>
                      <a:pt x="64577" y="112274"/>
                      <a:pt x="53329" y="99173"/>
                    </a:cubicBezTo>
                    <a:cubicBezTo>
                      <a:pt x="43679" y="87861"/>
                      <a:pt x="32047" y="74631"/>
                      <a:pt x="32047" y="74631"/>
                    </a:cubicBezTo>
                    <a:lnTo>
                      <a:pt x="25145" y="81022"/>
                    </a:lnTo>
                    <a:cubicBezTo>
                      <a:pt x="25145" y="104285"/>
                      <a:pt x="25145" y="115406"/>
                      <a:pt x="25720" y="130105"/>
                    </a:cubicBezTo>
                    <a:cubicBezTo>
                      <a:pt x="21310" y="130105"/>
                      <a:pt x="16772" y="130105"/>
                      <a:pt x="12235" y="130105"/>
                    </a:cubicBezTo>
                    <a:cubicBezTo>
                      <a:pt x="7697" y="130105"/>
                      <a:pt x="2968" y="130105"/>
                      <a:pt x="-1570" y="130105"/>
                    </a:cubicBezTo>
                    <a:cubicBezTo>
                      <a:pt x="-1570" y="108121"/>
                      <a:pt x="-995" y="79936"/>
                      <a:pt x="-995" y="62999"/>
                    </a:cubicBezTo>
                    <a:cubicBezTo>
                      <a:pt x="-995" y="46063"/>
                      <a:pt x="-1570" y="10465"/>
                      <a:pt x="-1570" y="-911"/>
                    </a:cubicBezTo>
                    <a:cubicBezTo>
                      <a:pt x="2712" y="-911"/>
                      <a:pt x="7250" y="-911"/>
                      <a:pt x="11851" y="-911"/>
                    </a:cubicBezTo>
                    <a:cubicBezTo>
                      <a:pt x="16453" y="-911"/>
                      <a:pt x="21182" y="-911"/>
                      <a:pt x="25720" y="-911"/>
                    </a:cubicBezTo>
                    <a:cubicBezTo>
                      <a:pt x="25720" y="12894"/>
                      <a:pt x="25145" y="41845"/>
                      <a:pt x="25145" y="62999"/>
                    </a:cubicBezTo>
                    <a:cubicBezTo>
                      <a:pt x="37927" y="51048"/>
                      <a:pt x="45532" y="43379"/>
                      <a:pt x="55310" y="33728"/>
                    </a:cubicBezTo>
                    <a:cubicBezTo>
                      <a:pt x="61701" y="27337"/>
                      <a:pt x="80875" y="7781"/>
                      <a:pt x="89310" y="-975"/>
                    </a:cubicBezTo>
                    <a:cubicBezTo>
                      <a:pt x="92890" y="-975"/>
                      <a:pt x="95702" y="-975"/>
                      <a:pt x="98834" y="-975"/>
                    </a:cubicBezTo>
                    <a:cubicBezTo>
                      <a:pt x="101965" y="-975"/>
                      <a:pt x="104777" y="-975"/>
                      <a:pt x="108228" y="-975"/>
                    </a:cubicBezTo>
                    <a:cubicBezTo>
                      <a:pt x="87841" y="18518"/>
                      <a:pt x="68987" y="37371"/>
                      <a:pt x="49494" y="57056"/>
                    </a:cubicBezTo>
                    <a:lnTo>
                      <a:pt x="73333" y="84090"/>
                    </a:lnTo>
                    <a:cubicBezTo>
                      <a:pt x="86115" y="98853"/>
                      <a:pt x="97875" y="111955"/>
                      <a:pt x="114428" y="130105"/>
                    </a:cubicBezTo>
                  </a:path>
                </a:pathLst>
              </a:custGeom>
              <a:grpFill/>
              <a:ln w="6363" cap="flat">
                <a:noFill/>
                <a:prstDash val="solid"/>
                <a:miter/>
              </a:ln>
            </p:spPr>
            <p:txBody>
              <a:bodyPr rtlCol="0" anchor="ctr"/>
              <a:lstStyle/>
              <a:p>
                <a:endParaRPr lang="sv-SE" dirty="0"/>
              </a:p>
            </p:txBody>
          </p:sp>
          <p:sp>
            <p:nvSpPr>
              <p:cNvPr id="35" name="Frihandsfigur: Form 34">
                <a:extLst>
                  <a:ext uri="{FF2B5EF4-FFF2-40B4-BE49-F238E27FC236}">
                    <a16:creationId xmlns:a16="http://schemas.microsoft.com/office/drawing/2014/main" id="{D2E3C1B3-0CED-4708-AC82-700D7EF3AE3C}"/>
                  </a:ext>
                </a:extLst>
              </p:cNvPr>
              <p:cNvSpPr/>
              <p:nvPr/>
            </p:nvSpPr>
            <p:spPr>
              <a:xfrm>
                <a:off x="10469293" y="6440445"/>
                <a:ext cx="150829" cy="136704"/>
              </a:xfrm>
              <a:custGeom>
                <a:avLst/>
                <a:gdLst>
                  <a:gd name="connsiteX0" fmla="*/ 73845 w 150829"/>
                  <a:gd name="connsiteY0" fmla="*/ 8867 h 136704"/>
                  <a:gd name="connsiteX1" fmla="*/ 28212 w 150829"/>
                  <a:gd name="connsiteY1" fmla="*/ 67601 h 136704"/>
                  <a:gd name="connsiteX2" fmla="*/ 73845 w 150829"/>
                  <a:gd name="connsiteY2" fmla="*/ 126079 h 136704"/>
                  <a:gd name="connsiteX3" fmla="*/ 119477 w 150829"/>
                  <a:gd name="connsiteY3" fmla="*/ 67601 h 136704"/>
                  <a:gd name="connsiteX4" fmla="*/ 73845 w 150829"/>
                  <a:gd name="connsiteY4" fmla="*/ 8867 h 136704"/>
                  <a:gd name="connsiteX5" fmla="*/ 73845 w 150829"/>
                  <a:gd name="connsiteY5" fmla="*/ 135730 h 136704"/>
                  <a:gd name="connsiteX6" fmla="*/ -1570 w 150829"/>
                  <a:gd name="connsiteY6" fmla="*/ 67601 h 136704"/>
                  <a:gd name="connsiteX7" fmla="*/ 73845 w 150829"/>
                  <a:gd name="connsiteY7" fmla="*/ -975 h 136704"/>
                  <a:gd name="connsiteX8" fmla="*/ 149259 w 150829"/>
                  <a:gd name="connsiteY8" fmla="*/ 67601 h 136704"/>
                  <a:gd name="connsiteX9" fmla="*/ 73845 w 150829"/>
                  <a:gd name="connsiteY9" fmla="*/ 135730 h 1367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0829" h="136704">
                    <a:moveTo>
                      <a:pt x="73845" y="8867"/>
                    </a:moveTo>
                    <a:cubicBezTo>
                      <a:pt x="52371" y="8867"/>
                      <a:pt x="28212" y="29958"/>
                      <a:pt x="28212" y="67601"/>
                    </a:cubicBezTo>
                    <a:cubicBezTo>
                      <a:pt x="28212" y="105245"/>
                      <a:pt x="52243" y="126079"/>
                      <a:pt x="73845" y="126079"/>
                    </a:cubicBezTo>
                    <a:cubicBezTo>
                      <a:pt x="95446" y="126079"/>
                      <a:pt x="119477" y="105756"/>
                      <a:pt x="119477" y="67601"/>
                    </a:cubicBezTo>
                    <a:cubicBezTo>
                      <a:pt x="119477" y="29446"/>
                      <a:pt x="95638" y="8867"/>
                      <a:pt x="73845" y="8867"/>
                    </a:cubicBezTo>
                    <a:moveTo>
                      <a:pt x="73845" y="135730"/>
                    </a:moveTo>
                    <a:cubicBezTo>
                      <a:pt x="29491" y="135730"/>
                      <a:pt x="-1570" y="106650"/>
                      <a:pt x="-1570" y="67601"/>
                    </a:cubicBezTo>
                    <a:cubicBezTo>
                      <a:pt x="-1570" y="28552"/>
                      <a:pt x="29491" y="-975"/>
                      <a:pt x="73845" y="-975"/>
                    </a:cubicBezTo>
                    <a:cubicBezTo>
                      <a:pt x="118199" y="-975"/>
                      <a:pt x="149259" y="28680"/>
                      <a:pt x="149259" y="67601"/>
                    </a:cubicBezTo>
                    <a:cubicBezTo>
                      <a:pt x="149259" y="106522"/>
                      <a:pt x="118390" y="135730"/>
                      <a:pt x="73845" y="135730"/>
                    </a:cubicBezTo>
                  </a:path>
                </a:pathLst>
              </a:custGeom>
              <a:grpFill/>
              <a:ln w="6363" cap="flat">
                <a:noFill/>
                <a:prstDash val="solid"/>
                <a:miter/>
              </a:ln>
            </p:spPr>
            <p:txBody>
              <a:bodyPr rtlCol="0" anchor="ctr"/>
              <a:lstStyle/>
              <a:p>
                <a:endParaRPr lang="sv-SE" dirty="0"/>
              </a:p>
            </p:txBody>
          </p:sp>
          <p:sp>
            <p:nvSpPr>
              <p:cNvPr id="36" name="Frihandsfigur: Form 35">
                <a:extLst>
                  <a:ext uri="{FF2B5EF4-FFF2-40B4-BE49-F238E27FC236}">
                    <a16:creationId xmlns:a16="http://schemas.microsoft.com/office/drawing/2014/main" id="{02C53371-91FA-44F1-97C8-851B8F9C8047}"/>
                  </a:ext>
                </a:extLst>
              </p:cNvPr>
              <p:cNvSpPr/>
              <p:nvPr/>
            </p:nvSpPr>
            <p:spPr>
              <a:xfrm>
                <a:off x="10637953" y="6441532"/>
                <a:ext cx="168659" cy="132422"/>
              </a:xfrm>
              <a:custGeom>
                <a:avLst/>
                <a:gdLst>
                  <a:gd name="connsiteX0" fmla="*/ 166962 w 168659"/>
                  <a:gd name="connsiteY0" fmla="*/ 131384 h 132422"/>
                  <a:gd name="connsiteX1" fmla="*/ 153285 w 168659"/>
                  <a:gd name="connsiteY1" fmla="*/ 131384 h 132422"/>
                  <a:gd name="connsiteX2" fmla="*/ 138969 w 168659"/>
                  <a:gd name="connsiteY2" fmla="*/ 131384 h 132422"/>
                  <a:gd name="connsiteX3" fmla="*/ 133345 w 168659"/>
                  <a:gd name="connsiteY3" fmla="*/ 78658 h 132422"/>
                  <a:gd name="connsiteX4" fmla="*/ 127658 w 168659"/>
                  <a:gd name="connsiteY4" fmla="*/ 36157 h 132422"/>
                  <a:gd name="connsiteX5" fmla="*/ 106247 w 168659"/>
                  <a:gd name="connsiteY5" fmla="*/ 78274 h 132422"/>
                  <a:gd name="connsiteX6" fmla="*/ 80044 w 168659"/>
                  <a:gd name="connsiteY6" fmla="*/ 131384 h 132422"/>
                  <a:gd name="connsiteX7" fmla="*/ 74676 w 168659"/>
                  <a:gd name="connsiteY7" fmla="*/ 131064 h 132422"/>
                  <a:gd name="connsiteX8" fmla="*/ 70074 w 168659"/>
                  <a:gd name="connsiteY8" fmla="*/ 131384 h 132422"/>
                  <a:gd name="connsiteX9" fmla="*/ 45341 w 168659"/>
                  <a:gd name="connsiteY9" fmla="*/ 82108 h 132422"/>
                  <a:gd name="connsiteX10" fmla="*/ 21310 w 168659"/>
                  <a:gd name="connsiteY10" fmla="*/ 36157 h 132422"/>
                  <a:gd name="connsiteX11" fmla="*/ 17348 w 168659"/>
                  <a:gd name="connsiteY11" fmla="*/ 79935 h 132422"/>
                  <a:gd name="connsiteX12" fmla="*/ 13705 w 168659"/>
                  <a:gd name="connsiteY12" fmla="*/ 131384 h 132422"/>
                  <a:gd name="connsiteX13" fmla="*/ 6100 w 168659"/>
                  <a:gd name="connsiteY13" fmla="*/ 131384 h 132422"/>
                  <a:gd name="connsiteX14" fmla="*/ -1570 w 168659"/>
                  <a:gd name="connsiteY14" fmla="*/ 131384 h 132422"/>
                  <a:gd name="connsiteX15" fmla="*/ 4821 w 168659"/>
                  <a:gd name="connsiteY15" fmla="*/ 65045 h 132422"/>
                  <a:gd name="connsiteX16" fmla="*/ 11212 w 168659"/>
                  <a:gd name="connsiteY16" fmla="*/ -975 h 132422"/>
                  <a:gd name="connsiteX17" fmla="*/ 20416 w 168659"/>
                  <a:gd name="connsiteY17" fmla="*/ -975 h 132422"/>
                  <a:gd name="connsiteX18" fmla="*/ 32111 w 168659"/>
                  <a:gd name="connsiteY18" fmla="*/ -975 h 132422"/>
                  <a:gd name="connsiteX19" fmla="*/ 55374 w 168659"/>
                  <a:gd name="connsiteY19" fmla="*/ 45424 h 132422"/>
                  <a:gd name="connsiteX20" fmla="*/ 82856 w 168659"/>
                  <a:gd name="connsiteY20" fmla="*/ 96552 h 132422"/>
                  <a:gd name="connsiteX21" fmla="*/ 105544 w 168659"/>
                  <a:gd name="connsiteY21" fmla="*/ 51112 h 132422"/>
                  <a:gd name="connsiteX22" fmla="*/ 131108 w 168659"/>
                  <a:gd name="connsiteY22" fmla="*/ -720 h 132422"/>
                  <a:gd name="connsiteX23" fmla="*/ 139353 w 168659"/>
                  <a:gd name="connsiteY23" fmla="*/ -336 h 132422"/>
                  <a:gd name="connsiteX24" fmla="*/ 149962 w 168659"/>
                  <a:gd name="connsiteY24" fmla="*/ -720 h 132422"/>
                  <a:gd name="connsiteX25" fmla="*/ 157631 w 168659"/>
                  <a:gd name="connsiteY25" fmla="*/ 61977 h 132422"/>
                  <a:gd name="connsiteX26" fmla="*/ 167090 w 168659"/>
                  <a:gd name="connsiteY26" fmla="*/ 131448 h 1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68659" h="132422">
                    <a:moveTo>
                      <a:pt x="166962" y="131384"/>
                    </a:moveTo>
                    <a:cubicBezTo>
                      <a:pt x="163063" y="131384"/>
                      <a:pt x="158206" y="131384"/>
                      <a:pt x="153285" y="131384"/>
                    </a:cubicBezTo>
                    <a:cubicBezTo>
                      <a:pt x="148364" y="131384"/>
                      <a:pt x="143315" y="131384"/>
                      <a:pt x="138969" y="131384"/>
                    </a:cubicBezTo>
                    <a:lnTo>
                      <a:pt x="133345" y="78658"/>
                    </a:lnTo>
                    <a:cubicBezTo>
                      <a:pt x="131492" y="62488"/>
                      <a:pt x="127658" y="36157"/>
                      <a:pt x="127658" y="36157"/>
                    </a:cubicBezTo>
                    <a:cubicBezTo>
                      <a:pt x="121650" y="47916"/>
                      <a:pt x="118071" y="54499"/>
                      <a:pt x="106247" y="78274"/>
                    </a:cubicBezTo>
                    <a:lnTo>
                      <a:pt x="80044" y="131384"/>
                    </a:lnTo>
                    <a:cubicBezTo>
                      <a:pt x="78254" y="131192"/>
                      <a:pt x="76465" y="131064"/>
                      <a:pt x="74676" y="131064"/>
                    </a:cubicBezTo>
                    <a:cubicBezTo>
                      <a:pt x="73142" y="131064"/>
                      <a:pt x="71608" y="131128"/>
                      <a:pt x="70074" y="131384"/>
                    </a:cubicBezTo>
                    <a:cubicBezTo>
                      <a:pt x="60232" y="110996"/>
                      <a:pt x="59721" y="110868"/>
                      <a:pt x="45341" y="82108"/>
                    </a:cubicBezTo>
                    <a:cubicBezTo>
                      <a:pt x="34987" y="61401"/>
                      <a:pt x="31536" y="54499"/>
                      <a:pt x="21310" y="36157"/>
                    </a:cubicBezTo>
                    <a:cubicBezTo>
                      <a:pt x="19329" y="57183"/>
                      <a:pt x="19329" y="55969"/>
                      <a:pt x="17348" y="79935"/>
                    </a:cubicBezTo>
                    <a:cubicBezTo>
                      <a:pt x="15686" y="99939"/>
                      <a:pt x="15366" y="110485"/>
                      <a:pt x="13705" y="131384"/>
                    </a:cubicBezTo>
                    <a:cubicBezTo>
                      <a:pt x="11084" y="131384"/>
                      <a:pt x="8592" y="131384"/>
                      <a:pt x="6100" y="131384"/>
                    </a:cubicBezTo>
                    <a:cubicBezTo>
                      <a:pt x="3607" y="131384"/>
                      <a:pt x="1051" y="131384"/>
                      <a:pt x="-1570" y="131384"/>
                    </a:cubicBezTo>
                    <a:cubicBezTo>
                      <a:pt x="795" y="109398"/>
                      <a:pt x="1881" y="97383"/>
                      <a:pt x="4821" y="65045"/>
                    </a:cubicBezTo>
                    <a:cubicBezTo>
                      <a:pt x="7761" y="32706"/>
                      <a:pt x="9550" y="19923"/>
                      <a:pt x="11212" y="-975"/>
                    </a:cubicBezTo>
                    <a:cubicBezTo>
                      <a:pt x="14344" y="-975"/>
                      <a:pt x="17603" y="-975"/>
                      <a:pt x="20416" y="-975"/>
                    </a:cubicBezTo>
                    <a:cubicBezTo>
                      <a:pt x="24506" y="-975"/>
                      <a:pt x="28468" y="-975"/>
                      <a:pt x="32111" y="-975"/>
                    </a:cubicBezTo>
                    <a:cubicBezTo>
                      <a:pt x="38502" y="12702"/>
                      <a:pt x="41186" y="18198"/>
                      <a:pt x="55374" y="45424"/>
                    </a:cubicBezTo>
                    <a:cubicBezTo>
                      <a:pt x="69946" y="73736"/>
                      <a:pt x="74548" y="81022"/>
                      <a:pt x="82856" y="96552"/>
                    </a:cubicBezTo>
                    <a:cubicBezTo>
                      <a:pt x="91036" y="80702"/>
                      <a:pt x="95638" y="71436"/>
                      <a:pt x="105544" y="51112"/>
                    </a:cubicBezTo>
                    <a:cubicBezTo>
                      <a:pt x="117751" y="26570"/>
                      <a:pt x="125165" y="11296"/>
                      <a:pt x="131108" y="-720"/>
                    </a:cubicBezTo>
                    <a:cubicBezTo>
                      <a:pt x="133729" y="-464"/>
                      <a:pt x="136477" y="-336"/>
                      <a:pt x="139353" y="-336"/>
                    </a:cubicBezTo>
                    <a:cubicBezTo>
                      <a:pt x="142804" y="-336"/>
                      <a:pt x="146383" y="-336"/>
                      <a:pt x="149962" y="-720"/>
                    </a:cubicBezTo>
                    <a:cubicBezTo>
                      <a:pt x="151624" y="16536"/>
                      <a:pt x="153285" y="30021"/>
                      <a:pt x="157631" y="61977"/>
                    </a:cubicBezTo>
                    <a:cubicBezTo>
                      <a:pt x="163063" y="101793"/>
                      <a:pt x="164342" y="113808"/>
                      <a:pt x="167090" y="131448"/>
                    </a:cubicBezTo>
                  </a:path>
                </a:pathLst>
              </a:custGeom>
              <a:grpFill/>
              <a:ln w="6363" cap="flat">
                <a:noFill/>
                <a:prstDash val="solid"/>
                <a:miter/>
              </a:ln>
            </p:spPr>
            <p:txBody>
              <a:bodyPr rtlCol="0" anchor="ctr"/>
              <a:lstStyle/>
              <a:p>
                <a:endParaRPr lang="sv-SE" dirty="0"/>
              </a:p>
            </p:txBody>
          </p:sp>
          <p:sp>
            <p:nvSpPr>
              <p:cNvPr id="37" name="Frihandsfigur: Form 36">
                <a:extLst>
                  <a:ext uri="{FF2B5EF4-FFF2-40B4-BE49-F238E27FC236}">
                    <a16:creationId xmlns:a16="http://schemas.microsoft.com/office/drawing/2014/main" id="{F54EC0CE-D80B-474C-9B8B-CE397C13986C}"/>
                  </a:ext>
                </a:extLst>
              </p:cNvPr>
              <p:cNvSpPr/>
              <p:nvPr/>
            </p:nvSpPr>
            <p:spPr>
              <a:xfrm>
                <a:off x="10827191" y="6441532"/>
                <a:ext cx="168723" cy="132422"/>
              </a:xfrm>
              <a:custGeom>
                <a:avLst/>
                <a:gdLst>
                  <a:gd name="connsiteX0" fmla="*/ 166962 w 168723"/>
                  <a:gd name="connsiteY0" fmla="*/ 131384 h 132422"/>
                  <a:gd name="connsiteX1" fmla="*/ 153286 w 168723"/>
                  <a:gd name="connsiteY1" fmla="*/ 131384 h 132422"/>
                  <a:gd name="connsiteX2" fmla="*/ 138970 w 168723"/>
                  <a:gd name="connsiteY2" fmla="*/ 131384 h 132422"/>
                  <a:gd name="connsiteX3" fmla="*/ 133282 w 168723"/>
                  <a:gd name="connsiteY3" fmla="*/ 78658 h 132422"/>
                  <a:gd name="connsiteX4" fmla="*/ 127658 w 168723"/>
                  <a:gd name="connsiteY4" fmla="*/ 36157 h 132422"/>
                  <a:gd name="connsiteX5" fmla="*/ 106247 w 168723"/>
                  <a:gd name="connsiteY5" fmla="*/ 78274 h 132422"/>
                  <a:gd name="connsiteX6" fmla="*/ 80044 w 168723"/>
                  <a:gd name="connsiteY6" fmla="*/ 131384 h 132422"/>
                  <a:gd name="connsiteX7" fmla="*/ 74612 w 168723"/>
                  <a:gd name="connsiteY7" fmla="*/ 131064 h 132422"/>
                  <a:gd name="connsiteX8" fmla="*/ 70074 w 168723"/>
                  <a:gd name="connsiteY8" fmla="*/ 131384 h 132422"/>
                  <a:gd name="connsiteX9" fmla="*/ 45341 w 168723"/>
                  <a:gd name="connsiteY9" fmla="*/ 82108 h 132422"/>
                  <a:gd name="connsiteX10" fmla="*/ 21310 w 168723"/>
                  <a:gd name="connsiteY10" fmla="*/ 36157 h 132422"/>
                  <a:gd name="connsiteX11" fmla="*/ 17348 w 168723"/>
                  <a:gd name="connsiteY11" fmla="*/ 79935 h 132422"/>
                  <a:gd name="connsiteX12" fmla="*/ 13705 w 168723"/>
                  <a:gd name="connsiteY12" fmla="*/ 131384 h 132422"/>
                  <a:gd name="connsiteX13" fmla="*/ 6036 w 168723"/>
                  <a:gd name="connsiteY13" fmla="*/ 131384 h 132422"/>
                  <a:gd name="connsiteX14" fmla="*/ -1570 w 168723"/>
                  <a:gd name="connsiteY14" fmla="*/ 131384 h 132422"/>
                  <a:gd name="connsiteX15" fmla="*/ 4821 w 168723"/>
                  <a:gd name="connsiteY15" fmla="*/ 65045 h 132422"/>
                  <a:gd name="connsiteX16" fmla="*/ 11212 w 168723"/>
                  <a:gd name="connsiteY16" fmla="*/ -975 h 132422"/>
                  <a:gd name="connsiteX17" fmla="*/ 20416 w 168723"/>
                  <a:gd name="connsiteY17" fmla="*/ -975 h 132422"/>
                  <a:gd name="connsiteX18" fmla="*/ 32111 w 168723"/>
                  <a:gd name="connsiteY18" fmla="*/ -975 h 132422"/>
                  <a:gd name="connsiteX19" fmla="*/ 55374 w 168723"/>
                  <a:gd name="connsiteY19" fmla="*/ 45424 h 132422"/>
                  <a:gd name="connsiteX20" fmla="*/ 82792 w 168723"/>
                  <a:gd name="connsiteY20" fmla="*/ 96552 h 132422"/>
                  <a:gd name="connsiteX21" fmla="*/ 105544 w 168723"/>
                  <a:gd name="connsiteY21" fmla="*/ 51112 h 132422"/>
                  <a:gd name="connsiteX22" fmla="*/ 131108 w 168723"/>
                  <a:gd name="connsiteY22" fmla="*/ -720 h 132422"/>
                  <a:gd name="connsiteX23" fmla="*/ 139417 w 168723"/>
                  <a:gd name="connsiteY23" fmla="*/ -336 h 132422"/>
                  <a:gd name="connsiteX24" fmla="*/ 150026 w 168723"/>
                  <a:gd name="connsiteY24" fmla="*/ -720 h 132422"/>
                  <a:gd name="connsiteX25" fmla="*/ 157695 w 168723"/>
                  <a:gd name="connsiteY25" fmla="*/ 61977 h 132422"/>
                  <a:gd name="connsiteX26" fmla="*/ 167154 w 168723"/>
                  <a:gd name="connsiteY26" fmla="*/ 131448 h 1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68723" h="132422">
                    <a:moveTo>
                      <a:pt x="166962" y="131384"/>
                    </a:moveTo>
                    <a:cubicBezTo>
                      <a:pt x="162999" y="131384"/>
                      <a:pt x="158206" y="131384"/>
                      <a:pt x="153286" y="131384"/>
                    </a:cubicBezTo>
                    <a:cubicBezTo>
                      <a:pt x="148364" y="131384"/>
                      <a:pt x="143315" y="131384"/>
                      <a:pt x="138970" y="131384"/>
                    </a:cubicBezTo>
                    <a:lnTo>
                      <a:pt x="133282" y="78658"/>
                    </a:lnTo>
                    <a:cubicBezTo>
                      <a:pt x="131492" y="62488"/>
                      <a:pt x="127658" y="36157"/>
                      <a:pt x="127658" y="36157"/>
                    </a:cubicBezTo>
                    <a:cubicBezTo>
                      <a:pt x="121650" y="47916"/>
                      <a:pt x="118071" y="54499"/>
                      <a:pt x="106247" y="78274"/>
                    </a:cubicBezTo>
                    <a:lnTo>
                      <a:pt x="80044" y="131384"/>
                    </a:lnTo>
                    <a:cubicBezTo>
                      <a:pt x="78255" y="131192"/>
                      <a:pt x="76401" y="131064"/>
                      <a:pt x="74612" y="131064"/>
                    </a:cubicBezTo>
                    <a:cubicBezTo>
                      <a:pt x="73078" y="131064"/>
                      <a:pt x="71544" y="131128"/>
                      <a:pt x="70074" y="131384"/>
                    </a:cubicBezTo>
                    <a:cubicBezTo>
                      <a:pt x="60232" y="110996"/>
                      <a:pt x="59657" y="110868"/>
                      <a:pt x="45341" y="82108"/>
                    </a:cubicBezTo>
                    <a:cubicBezTo>
                      <a:pt x="34987" y="61401"/>
                      <a:pt x="31536" y="54499"/>
                      <a:pt x="21310" y="36157"/>
                    </a:cubicBezTo>
                    <a:cubicBezTo>
                      <a:pt x="19329" y="57183"/>
                      <a:pt x="19329" y="55969"/>
                      <a:pt x="17348" y="79935"/>
                    </a:cubicBezTo>
                    <a:cubicBezTo>
                      <a:pt x="15686" y="99939"/>
                      <a:pt x="15302" y="110485"/>
                      <a:pt x="13705" y="131384"/>
                    </a:cubicBezTo>
                    <a:cubicBezTo>
                      <a:pt x="11085" y="131384"/>
                      <a:pt x="8592" y="131384"/>
                      <a:pt x="6036" y="131384"/>
                    </a:cubicBezTo>
                    <a:cubicBezTo>
                      <a:pt x="3479" y="131384"/>
                      <a:pt x="1051" y="131384"/>
                      <a:pt x="-1570" y="131384"/>
                    </a:cubicBezTo>
                    <a:cubicBezTo>
                      <a:pt x="795" y="109398"/>
                      <a:pt x="1881" y="97383"/>
                      <a:pt x="4821" y="65045"/>
                    </a:cubicBezTo>
                    <a:cubicBezTo>
                      <a:pt x="7761" y="32706"/>
                      <a:pt x="9551" y="19923"/>
                      <a:pt x="11212" y="-975"/>
                    </a:cubicBezTo>
                    <a:cubicBezTo>
                      <a:pt x="14344" y="-975"/>
                      <a:pt x="17603" y="-975"/>
                      <a:pt x="20416" y="-975"/>
                    </a:cubicBezTo>
                    <a:cubicBezTo>
                      <a:pt x="24506" y="-975"/>
                      <a:pt x="28468" y="-975"/>
                      <a:pt x="32111" y="-975"/>
                    </a:cubicBezTo>
                    <a:cubicBezTo>
                      <a:pt x="38822" y="12702"/>
                      <a:pt x="41186" y="18198"/>
                      <a:pt x="55374" y="45424"/>
                    </a:cubicBezTo>
                    <a:cubicBezTo>
                      <a:pt x="69946" y="73736"/>
                      <a:pt x="74548" y="81022"/>
                      <a:pt x="82792" y="96552"/>
                    </a:cubicBezTo>
                    <a:cubicBezTo>
                      <a:pt x="90973" y="80702"/>
                      <a:pt x="95574" y="71436"/>
                      <a:pt x="105544" y="51112"/>
                    </a:cubicBezTo>
                    <a:cubicBezTo>
                      <a:pt x="117751" y="26570"/>
                      <a:pt x="125165" y="11296"/>
                      <a:pt x="131108" y="-720"/>
                    </a:cubicBezTo>
                    <a:cubicBezTo>
                      <a:pt x="133729" y="-720"/>
                      <a:pt x="136541" y="-336"/>
                      <a:pt x="139417" y="-336"/>
                    </a:cubicBezTo>
                    <a:cubicBezTo>
                      <a:pt x="142292" y="-336"/>
                      <a:pt x="146447" y="-336"/>
                      <a:pt x="150026" y="-720"/>
                    </a:cubicBezTo>
                    <a:cubicBezTo>
                      <a:pt x="151688" y="16536"/>
                      <a:pt x="153286" y="30021"/>
                      <a:pt x="157695" y="61977"/>
                    </a:cubicBezTo>
                    <a:cubicBezTo>
                      <a:pt x="163127" y="101793"/>
                      <a:pt x="164086" y="113808"/>
                      <a:pt x="167154" y="131448"/>
                    </a:cubicBezTo>
                  </a:path>
                </a:pathLst>
              </a:custGeom>
              <a:grpFill/>
              <a:ln w="6363" cap="flat">
                <a:noFill/>
                <a:prstDash val="solid"/>
                <a:miter/>
              </a:ln>
            </p:spPr>
            <p:txBody>
              <a:bodyPr rtlCol="0" anchor="ctr"/>
              <a:lstStyle/>
              <a:p>
                <a:endParaRPr lang="sv-SE" dirty="0"/>
              </a:p>
            </p:txBody>
          </p:sp>
          <p:sp>
            <p:nvSpPr>
              <p:cNvPr id="38" name="Frihandsfigur: Form 37">
                <a:extLst>
                  <a:ext uri="{FF2B5EF4-FFF2-40B4-BE49-F238E27FC236}">
                    <a16:creationId xmlns:a16="http://schemas.microsoft.com/office/drawing/2014/main" id="{529F5B04-622A-4308-AAB8-FEE06B18737C}"/>
                  </a:ext>
                </a:extLst>
              </p:cNvPr>
              <p:cNvSpPr/>
              <p:nvPr/>
            </p:nvSpPr>
            <p:spPr>
              <a:xfrm>
                <a:off x="11022949" y="6442810"/>
                <a:ext cx="120854" cy="133956"/>
              </a:xfrm>
              <a:custGeom>
                <a:avLst/>
                <a:gdLst>
                  <a:gd name="connsiteX0" fmla="*/ 43871 w 120854"/>
                  <a:gd name="connsiteY0" fmla="*/ 132854 h 133956"/>
                  <a:gd name="connsiteX1" fmla="*/ 3351 w 120854"/>
                  <a:gd name="connsiteY1" fmla="*/ 109718 h 133956"/>
                  <a:gd name="connsiteX2" fmla="*/ -994 w 120854"/>
                  <a:gd name="connsiteY2" fmla="*/ 78275 h 133956"/>
                  <a:gd name="connsiteX3" fmla="*/ -994 w 120854"/>
                  <a:gd name="connsiteY3" fmla="*/ 49578 h 133956"/>
                  <a:gd name="connsiteX4" fmla="*/ -1570 w 120854"/>
                  <a:gd name="connsiteY4" fmla="*/ -975 h 133956"/>
                  <a:gd name="connsiteX5" fmla="*/ 11660 w 120854"/>
                  <a:gd name="connsiteY5" fmla="*/ -975 h 133956"/>
                  <a:gd name="connsiteX6" fmla="*/ 26040 w 120854"/>
                  <a:gd name="connsiteY6" fmla="*/ -975 h 133956"/>
                  <a:gd name="connsiteX7" fmla="*/ 25528 w 120854"/>
                  <a:gd name="connsiteY7" fmla="*/ 47789 h 133956"/>
                  <a:gd name="connsiteX8" fmla="*/ 25528 w 120854"/>
                  <a:gd name="connsiteY8" fmla="*/ 84666 h 133956"/>
                  <a:gd name="connsiteX9" fmla="*/ 55694 w 120854"/>
                  <a:gd name="connsiteY9" fmla="*/ 114639 h 133956"/>
                  <a:gd name="connsiteX10" fmla="*/ 92059 w 120854"/>
                  <a:gd name="connsiteY10" fmla="*/ 98853 h 133956"/>
                  <a:gd name="connsiteX11" fmla="*/ 92059 w 120854"/>
                  <a:gd name="connsiteY11" fmla="*/ 57951 h 133956"/>
                  <a:gd name="connsiteX12" fmla="*/ 91484 w 120854"/>
                  <a:gd name="connsiteY12" fmla="*/ -975 h 133956"/>
                  <a:gd name="connsiteX13" fmla="*/ 105416 w 120854"/>
                  <a:gd name="connsiteY13" fmla="*/ -975 h 133956"/>
                  <a:gd name="connsiteX14" fmla="*/ 118966 w 120854"/>
                  <a:gd name="connsiteY14" fmla="*/ -975 h 133956"/>
                  <a:gd name="connsiteX15" fmla="*/ 118198 w 120854"/>
                  <a:gd name="connsiteY15" fmla="*/ 59931 h 133956"/>
                  <a:gd name="connsiteX16" fmla="*/ 119285 w 120854"/>
                  <a:gd name="connsiteY16" fmla="*/ 130233 h 133956"/>
                  <a:gd name="connsiteX17" fmla="*/ 105353 w 120854"/>
                  <a:gd name="connsiteY17" fmla="*/ 130233 h 133956"/>
                  <a:gd name="connsiteX18" fmla="*/ 91676 w 120854"/>
                  <a:gd name="connsiteY18" fmla="*/ 130233 h 133956"/>
                  <a:gd name="connsiteX19" fmla="*/ 91676 w 120854"/>
                  <a:gd name="connsiteY19" fmla="*/ 112402 h 133956"/>
                  <a:gd name="connsiteX20" fmla="*/ 43487 w 120854"/>
                  <a:gd name="connsiteY20" fmla="*/ 132981 h 133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0854" h="133956">
                    <a:moveTo>
                      <a:pt x="43871" y="132854"/>
                    </a:moveTo>
                    <a:cubicBezTo>
                      <a:pt x="26999" y="133684"/>
                      <a:pt x="11212" y="124673"/>
                      <a:pt x="3351" y="109718"/>
                    </a:cubicBezTo>
                    <a:cubicBezTo>
                      <a:pt x="-419" y="99684"/>
                      <a:pt x="-1889" y="88947"/>
                      <a:pt x="-994" y="78275"/>
                    </a:cubicBezTo>
                    <a:lnTo>
                      <a:pt x="-994" y="49578"/>
                    </a:lnTo>
                    <a:cubicBezTo>
                      <a:pt x="-994" y="34687"/>
                      <a:pt x="-994" y="16281"/>
                      <a:pt x="-1570" y="-975"/>
                    </a:cubicBezTo>
                    <a:cubicBezTo>
                      <a:pt x="2456" y="-975"/>
                      <a:pt x="6931" y="-975"/>
                      <a:pt x="11660" y="-975"/>
                    </a:cubicBezTo>
                    <a:cubicBezTo>
                      <a:pt x="16389" y="-975"/>
                      <a:pt x="21246" y="-975"/>
                      <a:pt x="26040" y="-975"/>
                    </a:cubicBezTo>
                    <a:cubicBezTo>
                      <a:pt x="26040" y="16664"/>
                      <a:pt x="25528" y="30469"/>
                      <a:pt x="25528" y="47789"/>
                    </a:cubicBezTo>
                    <a:lnTo>
                      <a:pt x="25528" y="84666"/>
                    </a:lnTo>
                    <a:cubicBezTo>
                      <a:pt x="25528" y="101537"/>
                      <a:pt x="33517" y="114639"/>
                      <a:pt x="55694" y="114639"/>
                    </a:cubicBezTo>
                    <a:cubicBezTo>
                      <a:pt x="69307" y="113872"/>
                      <a:pt x="82217" y="108312"/>
                      <a:pt x="92059" y="98853"/>
                    </a:cubicBezTo>
                    <a:cubicBezTo>
                      <a:pt x="92059" y="89586"/>
                      <a:pt x="92059" y="69774"/>
                      <a:pt x="92059" y="57951"/>
                    </a:cubicBezTo>
                    <a:cubicBezTo>
                      <a:pt x="92059" y="36860"/>
                      <a:pt x="91676" y="14875"/>
                      <a:pt x="91484" y="-975"/>
                    </a:cubicBezTo>
                    <a:cubicBezTo>
                      <a:pt x="94616" y="-975"/>
                      <a:pt x="100048" y="-975"/>
                      <a:pt x="105416" y="-975"/>
                    </a:cubicBezTo>
                    <a:cubicBezTo>
                      <a:pt x="110785" y="-975"/>
                      <a:pt x="116153" y="-975"/>
                      <a:pt x="118966" y="-975"/>
                    </a:cubicBezTo>
                    <a:cubicBezTo>
                      <a:pt x="118966" y="14108"/>
                      <a:pt x="118198" y="22288"/>
                      <a:pt x="118198" y="59931"/>
                    </a:cubicBezTo>
                    <a:cubicBezTo>
                      <a:pt x="118198" y="86454"/>
                      <a:pt x="118582" y="108312"/>
                      <a:pt x="119285" y="130233"/>
                    </a:cubicBezTo>
                    <a:cubicBezTo>
                      <a:pt x="114620" y="130233"/>
                      <a:pt x="109954" y="130233"/>
                      <a:pt x="105353" y="130233"/>
                    </a:cubicBezTo>
                    <a:cubicBezTo>
                      <a:pt x="100751" y="130233"/>
                      <a:pt x="96213" y="130233"/>
                      <a:pt x="91676" y="130233"/>
                    </a:cubicBezTo>
                    <a:cubicBezTo>
                      <a:pt x="91676" y="123842"/>
                      <a:pt x="91676" y="116621"/>
                      <a:pt x="91676" y="112402"/>
                    </a:cubicBezTo>
                    <a:cubicBezTo>
                      <a:pt x="78894" y="125185"/>
                      <a:pt x="61574" y="132598"/>
                      <a:pt x="43487" y="132981"/>
                    </a:cubicBezTo>
                  </a:path>
                </a:pathLst>
              </a:custGeom>
              <a:grpFill/>
              <a:ln w="6363" cap="flat">
                <a:noFill/>
                <a:prstDash val="solid"/>
                <a:miter/>
              </a:ln>
            </p:spPr>
            <p:txBody>
              <a:bodyPr rtlCol="0" anchor="ctr"/>
              <a:lstStyle/>
              <a:p>
                <a:endParaRPr lang="sv-SE" dirty="0"/>
              </a:p>
            </p:txBody>
          </p:sp>
        </p:grpSp>
        <p:grpSp>
          <p:nvGrpSpPr>
            <p:cNvPr id="39" name="Bild 7">
              <a:extLst>
                <a:ext uri="{FF2B5EF4-FFF2-40B4-BE49-F238E27FC236}">
                  <a16:creationId xmlns:a16="http://schemas.microsoft.com/office/drawing/2014/main" id="{6F793103-01A5-4255-BC90-AE77112A514A}"/>
                </a:ext>
              </a:extLst>
            </p:cNvPr>
            <p:cNvGrpSpPr/>
            <p:nvPr/>
          </p:nvGrpSpPr>
          <p:grpSpPr>
            <a:xfrm>
              <a:off x="9962286" y="6237019"/>
              <a:ext cx="1335030" cy="370939"/>
              <a:chOff x="9962286" y="6237019"/>
              <a:chExt cx="1335030" cy="370939"/>
            </a:xfrm>
            <a:solidFill>
              <a:schemeClr val="tx1"/>
            </a:solidFill>
          </p:grpSpPr>
          <p:sp>
            <p:nvSpPr>
              <p:cNvPr id="40" name="Frihandsfigur: Form 39">
                <a:extLst>
                  <a:ext uri="{FF2B5EF4-FFF2-40B4-BE49-F238E27FC236}">
                    <a16:creationId xmlns:a16="http://schemas.microsoft.com/office/drawing/2014/main" id="{7CAEA9D0-CDE1-4B05-BAD5-F21BB829E6F8}"/>
                  </a:ext>
                </a:extLst>
              </p:cNvPr>
              <p:cNvSpPr/>
              <p:nvPr/>
            </p:nvSpPr>
            <p:spPr>
              <a:xfrm>
                <a:off x="11178060" y="6442810"/>
                <a:ext cx="119257" cy="132742"/>
              </a:xfrm>
              <a:custGeom>
                <a:avLst/>
                <a:gdLst>
                  <a:gd name="connsiteX0" fmla="*/ 117623 w 119257"/>
                  <a:gd name="connsiteY0" fmla="*/ 131768 h 132742"/>
                  <a:gd name="connsiteX1" fmla="*/ 106631 w 119257"/>
                  <a:gd name="connsiteY1" fmla="*/ 131768 h 132742"/>
                  <a:gd name="connsiteX2" fmla="*/ 96916 w 119257"/>
                  <a:gd name="connsiteY2" fmla="*/ 131768 h 132742"/>
                  <a:gd name="connsiteX3" fmla="*/ 45788 w 119257"/>
                  <a:gd name="connsiteY3" fmla="*/ 71564 h 132742"/>
                  <a:gd name="connsiteX4" fmla="*/ 10509 w 119257"/>
                  <a:gd name="connsiteY4" fmla="*/ 32131 h 132742"/>
                  <a:gd name="connsiteX5" fmla="*/ 10509 w 119257"/>
                  <a:gd name="connsiteY5" fmla="*/ 64662 h 132742"/>
                  <a:gd name="connsiteX6" fmla="*/ 11212 w 119257"/>
                  <a:gd name="connsiteY6" fmla="*/ 130106 h 132742"/>
                  <a:gd name="connsiteX7" fmla="*/ 4821 w 119257"/>
                  <a:gd name="connsiteY7" fmla="*/ 130106 h 132742"/>
                  <a:gd name="connsiteX8" fmla="*/ -1570 w 119257"/>
                  <a:gd name="connsiteY8" fmla="*/ 130106 h 132742"/>
                  <a:gd name="connsiteX9" fmla="*/ -1570 w 119257"/>
                  <a:gd name="connsiteY9" fmla="*/ 64853 h 132742"/>
                  <a:gd name="connsiteX10" fmla="*/ -1570 w 119257"/>
                  <a:gd name="connsiteY10" fmla="*/ -975 h 132742"/>
                  <a:gd name="connsiteX11" fmla="*/ 9359 w 119257"/>
                  <a:gd name="connsiteY11" fmla="*/ -975 h 132742"/>
                  <a:gd name="connsiteX12" fmla="*/ 19201 w 119257"/>
                  <a:gd name="connsiteY12" fmla="*/ -975 h 132742"/>
                  <a:gd name="connsiteX13" fmla="*/ 66623 w 119257"/>
                  <a:gd name="connsiteY13" fmla="*/ 55778 h 132742"/>
                  <a:gd name="connsiteX14" fmla="*/ 104969 w 119257"/>
                  <a:gd name="connsiteY14" fmla="*/ 99556 h 132742"/>
                  <a:gd name="connsiteX15" fmla="*/ 104969 w 119257"/>
                  <a:gd name="connsiteY15" fmla="*/ 64853 h 132742"/>
                  <a:gd name="connsiteX16" fmla="*/ 104458 w 119257"/>
                  <a:gd name="connsiteY16" fmla="*/ -975 h 132742"/>
                  <a:gd name="connsiteX17" fmla="*/ 110849 w 119257"/>
                  <a:gd name="connsiteY17" fmla="*/ -975 h 132742"/>
                  <a:gd name="connsiteX18" fmla="*/ 117687 w 119257"/>
                  <a:gd name="connsiteY18" fmla="*/ -975 h 132742"/>
                  <a:gd name="connsiteX19" fmla="*/ 117687 w 119257"/>
                  <a:gd name="connsiteY19" fmla="*/ 64662 h 132742"/>
                  <a:gd name="connsiteX20" fmla="*/ 117687 w 119257"/>
                  <a:gd name="connsiteY20" fmla="*/ 131768 h 132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9257" h="132742">
                    <a:moveTo>
                      <a:pt x="117623" y="131768"/>
                    </a:moveTo>
                    <a:cubicBezTo>
                      <a:pt x="113469" y="131768"/>
                      <a:pt x="109954" y="131768"/>
                      <a:pt x="106631" y="131768"/>
                    </a:cubicBezTo>
                    <a:cubicBezTo>
                      <a:pt x="103307" y="131768"/>
                      <a:pt x="100240" y="131768"/>
                      <a:pt x="96916" y="131768"/>
                    </a:cubicBezTo>
                    <a:cubicBezTo>
                      <a:pt x="85476" y="119752"/>
                      <a:pt x="71352" y="101537"/>
                      <a:pt x="45788" y="71564"/>
                    </a:cubicBezTo>
                    <a:cubicBezTo>
                      <a:pt x="26615" y="49195"/>
                      <a:pt x="18690" y="40503"/>
                      <a:pt x="10509" y="32131"/>
                    </a:cubicBezTo>
                    <a:cubicBezTo>
                      <a:pt x="10509" y="35774"/>
                      <a:pt x="10509" y="57695"/>
                      <a:pt x="10509" y="64662"/>
                    </a:cubicBezTo>
                    <a:cubicBezTo>
                      <a:pt x="10509" y="79041"/>
                      <a:pt x="10893" y="112083"/>
                      <a:pt x="11212" y="130106"/>
                    </a:cubicBezTo>
                    <a:lnTo>
                      <a:pt x="4821" y="130106"/>
                    </a:lnTo>
                    <a:lnTo>
                      <a:pt x="-1570" y="130106"/>
                    </a:lnTo>
                    <a:cubicBezTo>
                      <a:pt x="-1570" y="113361"/>
                      <a:pt x="-1570" y="80127"/>
                      <a:pt x="-1570" y="64853"/>
                    </a:cubicBezTo>
                    <a:cubicBezTo>
                      <a:pt x="-1570" y="49578"/>
                      <a:pt x="-1570" y="15770"/>
                      <a:pt x="-1570" y="-975"/>
                    </a:cubicBezTo>
                    <a:cubicBezTo>
                      <a:pt x="2520" y="-975"/>
                      <a:pt x="6036" y="-975"/>
                      <a:pt x="9359" y="-975"/>
                    </a:cubicBezTo>
                    <a:cubicBezTo>
                      <a:pt x="12682" y="-975"/>
                      <a:pt x="15750" y="-975"/>
                      <a:pt x="19201" y="-975"/>
                    </a:cubicBezTo>
                    <a:cubicBezTo>
                      <a:pt x="32814" y="15578"/>
                      <a:pt x="38374" y="22672"/>
                      <a:pt x="66623" y="55778"/>
                    </a:cubicBezTo>
                    <a:cubicBezTo>
                      <a:pt x="87010" y="79552"/>
                      <a:pt x="94616" y="88500"/>
                      <a:pt x="104969" y="99556"/>
                    </a:cubicBezTo>
                    <a:cubicBezTo>
                      <a:pt x="104969" y="94635"/>
                      <a:pt x="104969" y="72267"/>
                      <a:pt x="104969" y="64853"/>
                    </a:cubicBezTo>
                    <a:cubicBezTo>
                      <a:pt x="104969" y="50281"/>
                      <a:pt x="104969" y="12510"/>
                      <a:pt x="104458" y="-975"/>
                    </a:cubicBezTo>
                    <a:cubicBezTo>
                      <a:pt x="106311" y="-975"/>
                      <a:pt x="108548" y="-975"/>
                      <a:pt x="110849" y="-975"/>
                    </a:cubicBezTo>
                    <a:cubicBezTo>
                      <a:pt x="113150" y="-975"/>
                      <a:pt x="115514" y="-975"/>
                      <a:pt x="117687" y="-975"/>
                    </a:cubicBezTo>
                    <a:cubicBezTo>
                      <a:pt x="117687" y="14683"/>
                      <a:pt x="117687" y="49003"/>
                      <a:pt x="117687" y="64662"/>
                    </a:cubicBezTo>
                    <a:cubicBezTo>
                      <a:pt x="117687" y="80319"/>
                      <a:pt x="117687" y="115790"/>
                      <a:pt x="117687" y="131768"/>
                    </a:cubicBezTo>
                  </a:path>
                </a:pathLst>
              </a:custGeom>
              <a:grpFill/>
              <a:ln w="6363" cap="flat">
                <a:noFill/>
                <a:prstDash val="solid"/>
                <a:miter/>
              </a:ln>
            </p:spPr>
            <p:txBody>
              <a:bodyPr rtlCol="0" anchor="ctr"/>
              <a:lstStyle/>
              <a:p>
                <a:endParaRPr lang="sv-SE" dirty="0"/>
              </a:p>
            </p:txBody>
          </p:sp>
          <p:sp>
            <p:nvSpPr>
              <p:cNvPr id="41" name="Frihandsfigur: Form 40">
                <a:extLst>
                  <a:ext uri="{FF2B5EF4-FFF2-40B4-BE49-F238E27FC236}">
                    <a16:creationId xmlns:a16="http://schemas.microsoft.com/office/drawing/2014/main" id="{B539DD29-430D-4E29-9293-1207D4193B2A}"/>
                  </a:ext>
                </a:extLst>
              </p:cNvPr>
              <p:cNvSpPr/>
              <p:nvPr/>
            </p:nvSpPr>
            <p:spPr>
              <a:xfrm>
                <a:off x="9962286" y="6237019"/>
                <a:ext cx="293610" cy="370939"/>
              </a:xfrm>
              <a:custGeom>
                <a:avLst/>
                <a:gdLst>
                  <a:gd name="connsiteX0" fmla="*/ 291912 w 293610"/>
                  <a:gd name="connsiteY0" fmla="*/ 878 h 370939"/>
                  <a:gd name="connsiteX1" fmla="*/ 291912 w 293610"/>
                  <a:gd name="connsiteY1" fmla="*/ -975 h 370939"/>
                  <a:gd name="connsiteX2" fmla="*/ -1501 w 293610"/>
                  <a:gd name="connsiteY2" fmla="*/ -975 h 370939"/>
                  <a:gd name="connsiteX3" fmla="*/ -1501 w 293610"/>
                  <a:gd name="connsiteY3" fmla="*/ 217598 h 370939"/>
                  <a:gd name="connsiteX4" fmla="*/ 3612 w 293610"/>
                  <a:gd name="connsiteY4" fmla="*/ 269174 h 370939"/>
                  <a:gd name="connsiteX5" fmla="*/ 144854 w 293610"/>
                  <a:gd name="connsiteY5" fmla="*/ 369961 h 370939"/>
                  <a:gd name="connsiteX6" fmla="*/ 232219 w 293610"/>
                  <a:gd name="connsiteY6" fmla="*/ 343119 h 370939"/>
                  <a:gd name="connsiteX7" fmla="*/ 284306 w 293610"/>
                  <a:gd name="connsiteY7" fmla="*/ 275054 h 370939"/>
                  <a:gd name="connsiteX8" fmla="*/ 292040 w 293610"/>
                  <a:gd name="connsiteY8" fmla="*/ 192610 h 370939"/>
                  <a:gd name="connsiteX9" fmla="*/ 10130 w 293610"/>
                  <a:gd name="connsiteY9" fmla="*/ 10657 h 370939"/>
                  <a:gd name="connsiteX10" fmla="*/ 280216 w 293610"/>
                  <a:gd name="connsiteY10" fmla="*/ 10657 h 370939"/>
                  <a:gd name="connsiteX11" fmla="*/ 280216 w 293610"/>
                  <a:gd name="connsiteY11" fmla="*/ 186602 h 370939"/>
                  <a:gd name="connsiteX12" fmla="*/ 273314 w 293610"/>
                  <a:gd name="connsiteY12" fmla="*/ 270836 h 370939"/>
                  <a:gd name="connsiteX13" fmla="*/ 273314 w 293610"/>
                  <a:gd name="connsiteY13" fmla="*/ 270836 h 370939"/>
                  <a:gd name="connsiteX14" fmla="*/ 272355 w 293610"/>
                  <a:gd name="connsiteY14" fmla="*/ 273648 h 370939"/>
                  <a:gd name="connsiteX15" fmla="*/ 271716 w 293610"/>
                  <a:gd name="connsiteY15" fmla="*/ 273648 h 370939"/>
                  <a:gd name="connsiteX16" fmla="*/ 271716 w 293610"/>
                  <a:gd name="connsiteY16" fmla="*/ 273648 h 370939"/>
                  <a:gd name="connsiteX17" fmla="*/ 268393 w 293610"/>
                  <a:gd name="connsiteY17" fmla="*/ 272306 h 370939"/>
                  <a:gd name="connsiteX18" fmla="*/ 268393 w 293610"/>
                  <a:gd name="connsiteY18" fmla="*/ 272306 h 370939"/>
                  <a:gd name="connsiteX19" fmla="*/ 235096 w 293610"/>
                  <a:gd name="connsiteY19" fmla="*/ 269558 h 370939"/>
                  <a:gd name="connsiteX20" fmla="*/ 228705 w 293610"/>
                  <a:gd name="connsiteY20" fmla="*/ 271347 h 370939"/>
                  <a:gd name="connsiteX21" fmla="*/ 175978 w 293610"/>
                  <a:gd name="connsiteY21" fmla="*/ 274287 h 370939"/>
                  <a:gd name="connsiteX22" fmla="*/ 114177 w 293610"/>
                  <a:gd name="connsiteY22" fmla="*/ 274287 h 370939"/>
                  <a:gd name="connsiteX23" fmla="*/ 61387 w 293610"/>
                  <a:gd name="connsiteY23" fmla="*/ 271347 h 370939"/>
                  <a:gd name="connsiteX24" fmla="*/ 61387 w 293610"/>
                  <a:gd name="connsiteY24" fmla="*/ 271347 h 370939"/>
                  <a:gd name="connsiteX25" fmla="*/ 55443 w 293610"/>
                  <a:gd name="connsiteY25" fmla="*/ 269558 h 370939"/>
                  <a:gd name="connsiteX26" fmla="*/ 43939 w 293610"/>
                  <a:gd name="connsiteY26" fmla="*/ 268024 h 370939"/>
                  <a:gd name="connsiteX27" fmla="*/ 22082 w 293610"/>
                  <a:gd name="connsiteY27" fmla="*/ 272306 h 370939"/>
                  <a:gd name="connsiteX28" fmla="*/ 22082 w 293610"/>
                  <a:gd name="connsiteY28" fmla="*/ 272306 h 370939"/>
                  <a:gd name="connsiteX29" fmla="*/ 18695 w 293610"/>
                  <a:gd name="connsiteY29" fmla="*/ 273776 h 370939"/>
                  <a:gd name="connsiteX30" fmla="*/ 18695 w 293610"/>
                  <a:gd name="connsiteY30" fmla="*/ 273776 h 370939"/>
                  <a:gd name="connsiteX31" fmla="*/ 17416 w 293610"/>
                  <a:gd name="connsiteY31" fmla="*/ 274287 h 370939"/>
                  <a:gd name="connsiteX32" fmla="*/ 14221 w 293610"/>
                  <a:gd name="connsiteY32" fmla="*/ 264125 h 370939"/>
                  <a:gd name="connsiteX33" fmla="*/ 10067 w 293610"/>
                  <a:gd name="connsiteY33" fmla="*/ 217854 h 370939"/>
                  <a:gd name="connsiteX34" fmla="*/ 144854 w 293610"/>
                  <a:gd name="connsiteY34" fmla="*/ 358330 h 370939"/>
                  <a:gd name="connsiteX35" fmla="*/ 22082 w 293610"/>
                  <a:gd name="connsiteY35" fmla="*/ 285152 h 370939"/>
                  <a:gd name="connsiteX36" fmla="*/ 24958 w 293610"/>
                  <a:gd name="connsiteY36" fmla="*/ 283746 h 370939"/>
                  <a:gd name="connsiteX37" fmla="*/ 52312 w 293610"/>
                  <a:gd name="connsiteY37" fmla="*/ 280742 h 370939"/>
                  <a:gd name="connsiteX38" fmla="*/ 57872 w 293610"/>
                  <a:gd name="connsiteY38" fmla="*/ 282404 h 370939"/>
                  <a:gd name="connsiteX39" fmla="*/ 58255 w 293610"/>
                  <a:gd name="connsiteY39" fmla="*/ 282404 h 370939"/>
                  <a:gd name="connsiteX40" fmla="*/ 94557 w 293610"/>
                  <a:gd name="connsiteY40" fmla="*/ 289370 h 370939"/>
                  <a:gd name="connsiteX41" fmla="*/ 118395 w 293610"/>
                  <a:gd name="connsiteY41" fmla="*/ 285088 h 370939"/>
                  <a:gd name="connsiteX42" fmla="*/ 172080 w 293610"/>
                  <a:gd name="connsiteY42" fmla="*/ 285088 h 370939"/>
                  <a:gd name="connsiteX43" fmla="*/ 232283 w 293610"/>
                  <a:gd name="connsiteY43" fmla="*/ 282404 h 370939"/>
                  <a:gd name="connsiteX44" fmla="*/ 232283 w 293610"/>
                  <a:gd name="connsiteY44" fmla="*/ 282404 h 370939"/>
                  <a:gd name="connsiteX45" fmla="*/ 238035 w 293610"/>
                  <a:gd name="connsiteY45" fmla="*/ 280678 h 370939"/>
                  <a:gd name="connsiteX46" fmla="*/ 265325 w 293610"/>
                  <a:gd name="connsiteY46" fmla="*/ 283682 h 370939"/>
                  <a:gd name="connsiteX47" fmla="*/ 267562 w 293610"/>
                  <a:gd name="connsiteY47" fmla="*/ 284705 h 370939"/>
                  <a:gd name="connsiteX48" fmla="*/ 144662 w 293610"/>
                  <a:gd name="connsiteY48" fmla="*/ 358266 h 370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293610" h="370939">
                    <a:moveTo>
                      <a:pt x="291912" y="878"/>
                    </a:moveTo>
                    <a:lnTo>
                      <a:pt x="291912" y="-975"/>
                    </a:lnTo>
                    <a:lnTo>
                      <a:pt x="-1501" y="-975"/>
                    </a:lnTo>
                    <a:lnTo>
                      <a:pt x="-1501" y="217598"/>
                    </a:lnTo>
                    <a:cubicBezTo>
                      <a:pt x="-1948" y="234918"/>
                      <a:pt x="-223" y="252238"/>
                      <a:pt x="3612" y="269174"/>
                    </a:cubicBezTo>
                    <a:cubicBezTo>
                      <a:pt x="20293" y="328547"/>
                      <a:pt x="78387" y="369961"/>
                      <a:pt x="144854" y="369961"/>
                    </a:cubicBezTo>
                    <a:cubicBezTo>
                      <a:pt x="176042" y="370153"/>
                      <a:pt x="206528" y="360758"/>
                      <a:pt x="232219" y="343119"/>
                    </a:cubicBezTo>
                    <a:cubicBezTo>
                      <a:pt x="256442" y="326566"/>
                      <a:pt x="274656" y="302727"/>
                      <a:pt x="284306" y="275054"/>
                    </a:cubicBezTo>
                    <a:cubicBezTo>
                      <a:pt x="284306" y="274223"/>
                      <a:pt x="292040" y="255306"/>
                      <a:pt x="292040" y="192610"/>
                    </a:cubicBezTo>
                    <a:close/>
                    <a:moveTo>
                      <a:pt x="10130" y="10657"/>
                    </a:moveTo>
                    <a:lnTo>
                      <a:pt x="280216" y="10657"/>
                    </a:lnTo>
                    <a:lnTo>
                      <a:pt x="280216" y="186602"/>
                    </a:lnTo>
                    <a:cubicBezTo>
                      <a:pt x="280216" y="215873"/>
                      <a:pt x="278107" y="253261"/>
                      <a:pt x="273314" y="270836"/>
                    </a:cubicBezTo>
                    <a:lnTo>
                      <a:pt x="273314" y="270836"/>
                    </a:lnTo>
                    <a:lnTo>
                      <a:pt x="272355" y="273648"/>
                    </a:lnTo>
                    <a:lnTo>
                      <a:pt x="271716" y="273648"/>
                    </a:lnTo>
                    <a:lnTo>
                      <a:pt x="271716" y="273648"/>
                    </a:lnTo>
                    <a:lnTo>
                      <a:pt x="268393" y="272306"/>
                    </a:lnTo>
                    <a:lnTo>
                      <a:pt x="268393" y="272306"/>
                    </a:lnTo>
                    <a:cubicBezTo>
                      <a:pt x="257847" y="267960"/>
                      <a:pt x="246216" y="267001"/>
                      <a:pt x="235096" y="269558"/>
                    </a:cubicBezTo>
                    <a:cubicBezTo>
                      <a:pt x="233114" y="270069"/>
                      <a:pt x="231133" y="270708"/>
                      <a:pt x="228705" y="271347"/>
                    </a:cubicBezTo>
                    <a:cubicBezTo>
                      <a:pt x="213877" y="275885"/>
                      <a:pt x="195408" y="281509"/>
                      <a:pt x="175978" y="274287"/>
                    </a:cubicBezTo>
                    <a:cubicBezTo>
                      <a:pt x="156741" y="263806"/>
                      <a:pt x="133414" y="263806"/>
                      <a:pt x="114177" y="274287"/>
                    </a:cubicBezTo>
                    <a:cubicBezTo>
                      <a:pt x="94685" y="281509"/>
                      <a:pt x="76278" y="275885"/>
                      <a:pt x="61387" y="271347"/>
                    </a:cubicBezTo>
                    <a:lnTo>
                      <a:pt x="61387" y="271347"/>
                    </a:lnTo>
                    <a:lnTo>
                      <a:pt x="55443" y="269558"/>
                    </a:lnTo>
                    <a:cubicBezTo>
                      <a:pt x="51672" y="268535"/>
                      <a:pt x="47838" y="268024"/>
                      <a:pt x="43939" y="268024"/>
                    </a:cubicBezTo>
                    <a:cubicBezTo>
                      <a:pt x="36462" y="268151"/>
                      <a:pt x="29048" y="269622"/>
                      <a:pt x="22082" y="272306"/>
                    </a:cubicBezTo>
                    <a:lnTo>
                      <a:pt x="22082" y="272306"/>
                    </a:lnTo>
                    <a:lnTo>
                      <a:pt x="18695" y="273776"/>
                    </a:lnTo>
                    <a:lnTo>
                      <a:pt x="18695" y="273776"/>
                    </a:lnTo>
                    <a:lnTo>
                      <a:pt x="17416" y="274287"/>
                    </a:lnTo>
                    <a:cubicBezTo>
                      <a:pt x="16202" y="270836"/>
                      <a:pt x="15116" y="267449"/>
                      <a:pt x="14221" y="264125"/>
                    </a:cubicBezTo>
                    <a:cubicBezTo>
                      <a:pt x="11025" y="248915"/>
                      <a:pt x="9619" y="233385"/>
                      <a:pt x="10067" y="217854"/>
                    </a:cubicBezTo>
                    <a:close/>
                    <a:moveTo>
                      <a:pt x="144854" y="358330"/>
                    </a:moveTo>
                    <a:cubicBezTo>
                      <a:pt x="91553" y="358330"/>
                      <a:pt x="43492" y="329633"/>
                      <a:pt x="22082" y="285152"/>
                    </a:cubicBezTo>
                    <a:lnTo>
                      <a:pt x="24958" y="283746"/>
                    </a:lnTo>
                    <a:cubicBezTo>
                      <a:pt x="33522" y="279848"/>
                      <a:pt x="43108" y="278825"/>
                      <a:pt x="52312" y="280742"/>
                    </a:cubicBezTo>
                    <a:lnTo>
                      <a:pt x="57872" y="282404"/>
                    </a:lnTo>
                    <a:lnTo>
                      <a:pt x="58255" y="282404"/>
                    </a:lnTo>
                    <a:cubicBezTo>
                      <a:pt x="69951" y="286558"/>
                      <a:pt x="82158" y="288922"/>
                      <a:pt x="94557" y="289370"/>
                    </a:cubicBezTo>
                    <a:cubicBezTo>
                      <a:pt x="102673" y="289434"/>
                      <a:pt x="110789" y="287964"/>
                      <a:pt x="118395" y="285088"/>
                    </a:cubicBezTo>
                    <a:cubicBezTo>
                      <a:pt x="135012" y="275629"/>
                      <a:pt x="155463" y="275629"/>
                      <a:pt x="172080" y="285088"/>
                    </a:cubicBezTo>
                    <a:cubicBezTo>
                      <a:pt x="195216" y="293716"/>
                      <a:pt x="215795" y="287453"/>
                      <a:pt x="232283" y="282404"/>
                    </a:cubicBezTo>
                    <a:lnTo>
                      <a:pt x="232283" y="282404"/>
                    </a:lnTo>
                    <a:lnTo>
                      <a:pt x="238035" y="280678"/>
                    </a:lnTo>
                    <a:cubicBezTo>
                      <a:pt x="247239" y="278761"/>
                      <a:pt x="256761" y="279784"/>
                      <a:pt x="265325" y="283682"/>
                    </a:cubicBezTo>
                    <a:lnTo>
                      <a:pt x="267562" y="284705"/>
                    </a:lnTo>
                    <a:cubicBezTo>
                      <a:pt x="246216" y="328739"/>
                      <a:pt x="197260" y="358266"/>
                      <a:pt x="144662" y="358266"/>
                    </a:cubicBezTo>
                  </a:path>
                </a:pathLst>
              </a:custGeom>
              <a:grpFill/>
              <a:ln w="6363" cap="flat">
                <a:noFill/>
                <a:prstDash val="solid"/>
                <a:miter/>
              </a:ln>
            </p:spPr>
            <p:txBody>
              <a:bodyPr rtlCol="0" anchor="ctr"/>
              <a:lstStyle/>
              <a:p>
                <a:endParaRPr lang="sv-SE" dirty="0"/>
              </a:p>
            </p:txBody>
          </p:sp>
        </p:grpSp>
        <p:grpSp>
          <p:nvGrpSpPr>
            <p:cNvPr id="42" name="Bild 7">
              <a:extLst>
                <a:ext uri="{FF2B5EF4-FFF2-40B4-BE49-F238E27FC236}">
                  <a16:creationId xmlns:a16="http://schemas.microsoft.com/office/drawing/2014/main" id="{3D409D8B-EB70-4723-9871-49F35902A68B}"/>
                </a:ext>
              </a:extLst>
            </p:cNvPr>
            <p:cNvGrpSpPr/>
            <p:nvPr/>
          </p:nvGrpSpPr>
          <p:grpSpPr>
            <a:xfrm>
              <a:off x="10000063" y="6286102"/>
              <a:ext cx="218126" cy="223385"/>
              <a:chOff x="10000063" y="6286102"/>
              <a:chExt cx="218126" cy="223385"/>
            </a:xfrm>
            <a:solidFill>
              <a:schemeClr val="tx1"/>
            </a:solidFill>
          </p:grpSpPr>
          <p:sp>
            <p:nvSpPr>
              <p:cNvPr id="43" name="Frihandsfigur: Form 42">
                <a:extLst>
                  <a:ext uri="{FF2B5EF4-FFF2-40B4-BE49-F238E27FC236}">
                    <a16:creationId xmlns:a16="http://schemas.microsoft.com/office/drawing/2014/main" id="{688EE6C8-7AAA-462D-A2A8-CC25DB6430C6}"/>
                  </a:ext>
                </a:extLst>
              </p:cNvPr>
              <p:cNvSpPr/>
              <p:nvPr/>
            </p:nvSpPr>
            <p:spPr>
              <a:xfrm>
                <a:off x="10000063" y="6327324"/>
                <a:ext cx="66530" cy="20898"/>
              </a:xfrm>
              <a:custGeom>
                <a:avLst/>
                <a:gdLst>
                  <a:gd name="connsiteX0" fmla="*/ 8244 w 66530"/>
                  <a:gd name="connsiteY0" fmla="*/ 20899 h 20898"/>
                  <a:gd name="connsiteX1" fmla="*/ 54580 w 66530"/>
                  <a:gd name="connsiteY1" fmla="*/ 20899 h 20898"/>
                  <a:gd name="connsiteX2" fmla="*/ 58286 w 66530"/>
                  <a:gd name="connsiteY2" fmla="*/ 20899 h 20898"/>
                  <a:gd name="connsiteX3" fmla="*/ 58286 w 66530"/>
                  <a:gd name="connsiteY3" fmla="*/ 12143 h 20898"/>
                  <a:gd name="connsiteX4" fmla="*/ 66531 w 66530"/>
                  <a:gd name="connsiteY4" fmla="*/ 12143 h 20898"/>
                  <a:gd name="connsiteX5" fmla="*/ 66531 w 66530"/>
                  <a:gd name="connsiteY5" fmla="*/ 0 h 20898"/>
                  <a:gd name="connsiteX6" fmla="*/ 48572 w 66530"/>
                  <a:gd name="connsiteY6" fmla="*/ 0 h 20898"/>
                  <a:gd name="connsiteX7" fmla="*/ 48572 w 66530"/>
                  <a:gd name="connsiteY7" fmla="*/ 8628 h 20898"/>
                  <a:gd name="connsiteX8" fmla="*/ 39561 w 66530"/>
                  <a:gd name="connsiteY8" fmla="*/ 8628 h 20898"/>
                  <a:gd name="connsiteX9" fmla="*/ 39561 w 66530"/>
                  <a:gd name="connsiteY9" fmla="*/ 0 h 20898"/>
                  <a:gd name="connsiteX10" fmla="*/ 26970 w 66530"/>
                  <a:gd name="connsiteY10" fmla="*/ 0 h 20898"/>
                  <a:gd name="connsiteX11" fmla="*/ 26970 w 66530"/>
                  <a:gd name="connsiteY11" fmla="*/ 8628 h 20898"/>
                  <a:gd name="connsiteX12" fmla="*/ 17959 w 66530"/>
                  <a:gd name="connsiteY12" fmla="*/ 8628 h 20898"/>
                  <a:gd name="connsiteX13" fmla="*/ 17959 w 66530"/>
                  <a:gd name="connsiteY13" fmla="*/ 0 h 20898"/>
                  <a:gd name="connsiteX14" fmla="*/ 0 w 66530"/>
                  <a:gd name="connsiteY14" fmla="*/ 0 h 20898"/>
                  <a:gd name="connsiteX15" fmla="*/ 0 w 66530"/>
                  <a:gd name="connsiteY15" fmla="*/ 12143 h 20898"/>
                  <a:gd name="connsiteX16" fmla="*/ 8244 w 66530"/>
                  <a:gd name="connsiteY16" fmla="*/ 12143 h 20898"/>
                  <a:gd name="connsiteX17" fmla="*/ 8244 w 66530"/>
                  <a:gd name="connsiteY17" fmla="*/ 20899 h 20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6530" h="20898">
                    <a:moveTo>
                      <a:pt x="8244" y="20899"/>
                    </a:moveTo>
                    <a:lnTo>
                      <a:pt x="54580" y="20899"/>
                    </a:lnTo>
                    <a:lnTo>
                      <a:pt x="58286" y="20899"/>
                    </a:lnTo>
                    <a:lnTo>
                      <a:pt x="58286" y="12143"/>
                    </a:lnTo>
                    <a:lnTo>
                      <a:pt x="66531" y="12143"/>
                    </a:lnTo>
                    <a:lnTo>
                      <a:pt x="66531" y="0"/>
                    </a:lnTo>
                    <a:lnTo>
                      <a:pt x="48572" y="0"/>
                    </a:lnTo>
                    <a:lnTo>
                      <a:pt x="48572" y="8628"/>
                    </a:lnTo>
                    <a:lnTo>
                      <a:pt x="39561" y="8628"/>
                    </a:lnTo>
                    <a:lnTo>
                      <a:pt x="39561" y="0"/>
                    </a:lnTo>
                    <a:lnTo>
                      <a:pt x="26970" y="0"/>
                    </a:lnTo>
                    <a:lnTo>
                      <a:pt x="26970" y="8628"/>
                    </a:lnTo>
                    <a:lnTo>
                      <a:pt x="17959" y="8628"/>
                    </a:lnTo>
                    <a:lnTo>
                      <a:pt x="17959" y="0"/>
                    </a:lnTo>
                    <a:lnTo>
                      <a:pt x="0" y="0"/>
                    </a:lnTo>
                    <a:lnTo>
                      <a:pt x="0" y="12143"/>
                    </a:lnTo>
                    <a:lnTo>
                      <a:pt x="8244" y="12143"/>
                    </a:lnTo>
                    <a:lnTo>
                      <a:pt x="8244" y="20899"/>
                    </a:lnTo>
                    <a:close/>
                  </a:path>
                </a:pathLst>
              </a:custGeom>
              <a:grpFill/>
              <a:ln w="6363" cap="flat">
                <a:noFill/>
                <a:prstDash val="solid"/>
                <a:miter/>
              </a:ln>
            </p:spPr>
            <p:txBody>
              <a:bodyPr rtlCol="0" anchor="ctr"/>
              <a:lstStyle/>
              <a:p>
                <a:endParaRPr lang="sv-SE" dirty="0"/>
              </a:p>
            </p:txBody>
          </p:sp>
          <p:sp>
            <p:nvSpPr>
              <p:cNvPr id="44" name="Frihandsfigur: Form 43">
                <a:extLst>
                  <a:ext uri="{FF2B5EF4-FFF2-40B4-BE49-F238E27FC236}">
                    <a16:creationId xmlns:a16="http://schemas.microsoft.com/office/drawing/2014/main" id="{F07AAA26-DC9A-4521-831A-3D409BA84ED6}"/>
                  </a:ext>
                </a:extLst>
              </p:cNvPr>
              <p:cNvSpPr/>
              <p:nvPr/>
            </p:nvSpPr>
            <p:spPr>
              <a:xfrm>
                <a:off x="10151658" y="6327324"/>
                <a:ext cx="66530" cy="20898"/>
              </a:xfrm>
              <a:custGeom>
                <a:avLst/>
                <a:gdLst>
                  <a:gd name="connsiteX0" fmla="*/ 48572 w 66530"/>
                  <a:gd name="connsiteY0" fmla="*/ 8628 h 20898"/>
                  <a:gd name="connsiteX1" fmla="*/ 39497 w 66530"/>
                  <a:gd name="connsiteY1" fmla="*/ 8628 h 20898"/>
                  <a:gd name="connsiteX2" fmla="*/ 39497 w 66530"/>
                  <a:gd name="connsiteY2" fmla="*/ 0 h 20898"/>
                  <a:gd name="connsiteX3" fmla="*/ 26970 w 66530"/>
                  <a:gd name="connsiteY3" fmla="*/ 0 h 20898"/>
                  <a:gd name="connsiteX4" fmla="*/ 26970 w 66530"/>
                  <a:gd name="connsiteY4" fmla="*/ 8628 h 20898"/>
                  <a:gd name="connsiteX5" fmla="*/ 17895 w 66530"/>
                  <a:gd name="connsiteY5" fmla="*/ 8628 h 20898"/>
                  <a:gd name="connsiteX6" fmla="*/ 17895 w 66530"/>
                  <a:gd name="connsiteY6" fmla="*/ 0 h 20898"/>
                  <a:gd name="connsiteX7" fmla="*/ 0 w 66530"/>
                  <a:gd name="connsiteY7" fmla="*/ 0 h 20898"/>
                  <a:gd name="connsiteX8" fmla="*/ 0 w 66530"/>
                  <a:gd name="connsiteY8" fmla="*/ 12143 h 20898"/>
                  <a:gd name="connsiteX9" fmla="*/ 8244 w 66530"/>
                  <a:gd name="connsiteY9" fmla="*/ 12143 h 20898"/>
                  <a:gd name="connsiteX10" fmla="*/ 8244 w 66530"/>
                  <a:gd name="connsiteY10" fmla="*/ 20899 h 20898"/>
                  <a:gd name="connsiteX11" fmla="*/ 54835 w 66530"/>
                  <a:gd name="connsiteY11" fmla="*/ 20899 h 20898"/>
                  <a:gd name="connsiteX12" fmla="*/ 58222 w 66530"/>
                  <a:gd name="connsiteY12" fmla="*/ 20899 h 20898"/>
                  <a:gd name="connsiteX13" fmla="*/ 58222 w 66530"/>
                  <a:gd name="connsiteY13" fmla="*/ 12143 h 20898"/>
                  <a:gd name="connsiteX14" fmla="*/ 66531 w 66530"/>
                  <a:gd name="connsiteY14" fmla="*/ 12143 h 20898"/>
                  <a:gd name="connsiteX15" fmla="*/ 66531 w 66530"/>
                  <a:gd name="connsiteY15" fmla="*/ 0 h 20898"/>
                  <a:gd name="connsiteX16" fmla="*/ 48572 w 66530"/>
                  <a:gd name="connsiteY16" fmla="*/ 0 h 20898"/>
                  <a:gd name="connsiteX17" fmla="*/ 48572 w 66530"/>
                  <a:gd name="connsiteY17" fmla="*/ 8628 h 20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6530" h="20898">
                    <a:moveTo>
                      <a:pt x="48572" y="8628"/>
                    </a:moveTo>
                    <a:lnTo>
                      <a:pt x="39497" y="8628"/>
                    </a:lnTo>
                    <a:lnTo>
                      <a:pt x="39497" y="0"/>
                    </a:lnTo>
                    <a:lnTo>
                      <a:pt x="26970" y="0"/>
                    </a:lnTo>
                    <a:lnTo>
                      <a:pt x="26970" y="8628"/>
                    </a:lnTo>
                    <a:lnTo>
                      <a:pt x="17895" y="8628"/>
                    </a:lnTo>
                    <a:lnTo>
                      <a:pt x="17895" y="0"/>
                    </a:lnTo>
                    <a:lnTo>
                      <a:pt x="0" y="0"/>
                    </a:lnTo>
                    <a:lnTo>
                      <a:pt x="0" y="12143"/>
                    </a:lnTo>
                    <a:lnTo>
                      <a:pt x="8244" y="12143"/>
                    </a:lnTo>
                    <a:lnTo>
                      <a:pt x="8244" y="20899"/>
                    </a:lnTo>
                    <a:lnTo>
                      <a:pt x="54835" y="20899"/>
                    </a:lnTo>
                    <a:lnTo>
                      <a:pt x="58222" y="20899"/>
                    </a:lnTo>
                    <a:lnTo>
                      <a:pt x="58222" y="12143"/>
                    </a:lnTo>
                    <a:lnTo>
                      <a:pt x="66531" y="12143"/>
                    </a:lnTo>
                    <a:lnTo>
                      <a:pt x="66531" y="0"/>
                    </a:lnTo>
                    <a:lnTo>
                      <a:pt x="48572" y="0"/>
                    </a:lnTo>
                    <a:lnTo>
                      <a:pt x="48572" y="8628"/>
                    </a:lnTo>
                    <a:close/>
                  </a:path>
                </a:pathLst>
              </a:custGeom>
              <a:grpFill/>
              <a:ln w="6363" cap="flat">
                <a:noFill/>
                <a:prstDash val="solid"/>
                <a:miter/>
              </a:ln>
            </p:spPr>
            <p:txBody>
              <a:bodyPr rtlCol="0" anchor="ctr"/>
              <a:lstStyle/>
              <a:p>
                <a:endParaRPr lang="sv-SE" dirty="0"/>
              </a:p>
            </p:txBody>
          </p:sp>
          <p:sp>
            <p:nvSpPr>
              <p:cNvPr id="45" name="Frihandsfigur: Form 44">
                <a:extLst>
                  <a:ext uri="{FF2B5EF4-FFF2-40B4-BE49-F238E27FC236}">
                    <a16:creationId xmlns:a16="http://schemas.microsoft.com/office/drawing/2014/main" id="{1386385F-E56C-4183-BB57-983FAB3A189C}"/>
                  </a:ext>
                </a:extLst>
              </p:cNvPr>
              <p:cNvSpPr/>
              <p:nvPr/>
            </p:nvSpPr>
            <p:spPr>
              <a:xfrm>
                <a:off x="10068830" y="6286102"/>
                <a:ext cx="80463" cy="28951"/>
              </a:xfrm>
              <a:custGeom>
                <a:avLst/>
                <a:gdLst>
                  <a:gd name="connsiteX0" fmla="*/ 11057 w 80463"/>
                  <a:gd name="connsiteY0" fmla="*/ 28951 h 28951"/>
                  <a:gd name="connsiteX1" fmla="*/ 69279 w 80463"/>
                  <a:gd name="connsiteY1" fmla="*/ 28951 h 28951"/>
                  <a:gd name="connsiteX2" fmla="*/ 69279 w 80463"/>
                  <a:gd name="connsiteY2" fmla="*/ 17639 h 28951"/>
                  <a:gd name="connsiteX3" fmla="*/ 80463 w 80463"/>
                  <a:gd name="connsiteY3" fmla="*/ 17639 h 28951"/>
                  <a:gd name="connsiteX4" fmla="*/ 80463 w 80463"/>
                  <a:gd name="connsiteY4" fmla="*/ 64 h 28951"/>
                  <a:gd name="connsiteX5" fmla="*/ 63399 w 80463"/>
                  <a:gd name="connsiteY5" fmla="*/ 64 h 28951"/>
                  <a:gd name="connsiteX6" fmla="*/ 63399 w 80463"/>
                  <a:gd name="connsiteY6" fmla="*/ 10609 h 28951"/>
                  <a:gd name="connsiteX7" fmla="*/ 48764 w 80463"/>
                  <a:gd name="connsiteY7" fmla="*/ 10609 h 28951"/>
                  <a:gd name="connsiteX8" fmla="*/ 48764 w 80463"/>
                  <a:gd name="connsiteY8" fmla="*/ 0 h 28951"/>
                  <a:gd name="connsiteX9" fmla="*/ 31700 w 80463"/>
                  <a:gd name="connsiteY9" fmla="*/ 0 h 28951"/>
                  <a:gd name="connsiteX10" fmla="*/ 31700 w 80463"/>
                  <a:gd name="connsiteY10" fmla="*/ 10609 h 28951"/>
                  <a:gd name="connsiteX11" fmla="*/ 17320 w 80463"/>
                  <a:gd name="connsiteY11" fmla="*/ 10609 h 28951"/>
                  <a:gd name="connsiteX12" fmla="*/ 17320 w 80463"/>
                  <a:gd name="connsiteY12" fmla="*/ 64 h 28951"/>
                  <a:gd name="connsiteX13" fmla="*/ 0 w 80463"/>
                  <a:gd name="connsiteY13" fmla="*/ 64 h 28951"/>
                  <a:gd name="connsiteX14" fmla="*/ 0 w 80463"/>
                  <a:gd name="connsiteY14" fmla="*/ 17639 h 28951"/>
                  <a:gd name="connsiteX15" fmla="*/ 11057 w 80463"/>
                  <a:gd name="connsiteY15" fmla="*/ 17639 h 28951"/>
                  <a:gd name="connsiteX16" fmla="*/ 11057 w 80463"/>
                  <a:gd name="connsiteY16" fmla="*/ 28951 h 28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0463" h="28951">
                    <a:moveTo>
                      <a:pt x="11057" y="28951"/>
                    </a:moveTo>
                    <a:lnTo>
                      <a:pt x="69279" y="28951"/>
                    </a:lnTo>
                    <a:lnTo>
                      <a:pt x="69279" y="17639"/>
                    </a:lnTo>
                    <a:lnTo>
                      <a:pt x="80463" y="17639"/>
                    </a:lnTo>
                    <a:lnTo>
                      <a:pt x="80463" y="64"/>
                    </a:lnTo>
                    <a:lnTo>
                      <a:pt x="63399" y="64"/>
                    </a:lnTo>
                    <a:lnTo>
                      <a:pt x="63399" y="10609"/>
                    </a:lnTo>
                    <a:lnTo>
                      <a:pt x="48764" y="10609"/>
                    </a:lnTo>
                    <a:lnTo>
                      <a:pt x="48764" y="0"/>
                    </a:lnTo>
                    <a:lnTo>
                      <a:pt x="31700" y="0"/>
                    </a:lnTo>
                    <a:lnTo>
                      <a:pt x="31700" y="10609"/>
                    </a:lnTo>
                    <a:lnTo>
                      <a:pt x="17320" y="10609"/>
                    </a:lnTo>
                    <a:lnTo>
                      <a:pt x="17320" y="64"/>
                    </a:lnTo>
                    <a:lnTo>
                      <a:pt x="0" y="64"/>
                    </a:lnTo>
                    <a:lnTo>
                      <a:pt x="0" y="17639"/>
                    </a:lnTo>
                    <a:lnTo>
                      <a:pt x="11057" y="17639"/>
                    </a:lnTo>
                    <a:lnTo>
                      <a:pt x="11057" y="28951"/>
                    </a:lnTo>
                    <a:close/>
                  </a:path>
                </a:pathLst>
              </a:custGeom>
              <a:grpFill/>
              <a:ln w="6363" cap="flat">
                <a:noFill/>
                <a:prstDash val="solid"/>
                <a:miter/>
              </a:ln>
            </p:spPr>
            <p:txBody>
              <a:bodyPr rtlCol="0" anchor="ctr"/>
              <a:lstStyle/>
              <a:p>
                <a:endParaRPr lang="sv-SE" dirty="0"/>
              </a:p>
            </p:txBody>
          </p:sp>
          <p:sp>
            <p:nvSpPr>
              <p:cNvPr id="46" name="Frihandsfigur: Form 45">
                <a:extLst>
                  <a:ext uri="{FF2B5EF4-FFF2-40B4-BE49-F238E27FC236}">
                    <a16:creationId xmlns:a16="http://schemas.microsoft.com/office/drawing/2014/main" id="{28FDDF11-B75E-40D7-8A6D-FA742CBA6E21}"/>
                  </a:ext>
                </a:extLst>
              </p:cNvPr>
              <p:cNvSpPr/>
              <p:nvPr/>
            </p:nvSpPr>
            <p:spPr>
              <a:xfrm>
                <a:off x="10042947" y="6421975"/>
                <a:ext cx="23646" cy="24925"/>
              </a:xfrm>
              <a:custGeom>
                <a:avLst/>
                <a:gdLst>
                  <a:gd name="connsiteX0" fmla="*/ 0 w 23646"/>
                  <a:gd name="connsiteY0" fmla="*/ 0 h 24925"/>
                  <a:gd name="connsiteX1" fmla="*/ 23647 w 23646"/>
                  <a:gd name="connsiteY1" fmla="*/ 0 h 24925"/>
                  <a:gd name="connsiteX2" fmla="*/ 23647 w 23646"/>
                  <a:gd name="connsiteY2" fmla="*/ 24925 h 24925"/>
                  <a:gd name="connsiteX3" fmla="*/ 0 w 23646"/>
                  <a:gd name="connsiteY3" fmla="*/ 24925 h 24925"/>
                </a:gdLst>
                <a:ahLst/>
                <a:cxnLst>
                  <a:cxn ang="0">
                    <a:pos x="connsiteX0" y="connsiteY0"/>
                  </a:cxn>
                  <a:cxn ang="0">
                    <a:pos x="connsiteX1" y="connsiteY1"/>
                  </a:cxn>
                  <a:cxn ang="0">
                    <a:pos x="connsiteX2" y="connsiteY2"/>
                  </a:cxn>
                  <a:cxn ang="0">
                    <a:pos x="connsiteX3" y="connsiteY3"/>
                  </a:cxn>
                </a:cxnLst>
                <a:rect l="l" t="t" r="r" b="b"/>
                <a:pathLst>
                  <a:path w="23646" h="24925">
                    <a:moveTo>
                      <a:pt x="0" y="0"/>
                    </a:moveTo>
                    <a:lnTo>
                      <a:pt x="23647" y="0"/>
                    </a:lnTo>
                    <a:lnTo>
                      <a:pt x="23647" y="24925"/>
                    </a:lnTo>
                    <a:lnTo>
                      <a:pt x="0" y="24925"/>
                    </a:lnTo>
                    <a:close/>
                  </a:path>
                </a:pathLst>
              </a:custGeom>
              <a:grpFill/>
              <a:ln w="6363" cap="flat">
                <a:noFill/>
                <a:prstDash val="solid"/>
                <a:miter/>
              </a:ln>
            </p:spPr>
            <p:txBody>
              <a:bodyPr rtlCol="0" anchor="ctr"/>
              <a:lstStyle/>
              <a:p>
                <a:endParaRPr lang="sv-SE" dirty="0"/>
              </a:p>
            </p:txBody>
          </p:sp>
          <p:sp>
            <p:nvSpPr>
              <p:cNvPr id="47" name="Frihandsfigur: Form 46">
                <a:extLst>
                  <a:ext uri="{FF2B5EF4-FFF2-40B4-BE49-F238E27FC236}">
                    <a16:creationId xmlns:a16="http://schemas.microsoft.com/office/drawing/2014/main" id="{C2762567-9137-40D0-ACC6-D46F63B08080}"/>
                  </a:ext>
                </a:extLst>
              </p:cNvPr>
              <p:cNvSpPr/>
              <p:nvPr/>
            </p:nvSpPr>
            <p:spPr>
              <a:xfrm>
                <a:off x="10042946" y="6453100"/>
                <a:ext cx="43267" cy="23071"/>
              </a:xfrm>
              <a:custGeom>
                <a:avLst/>
                <a:gdLst>
                  <a:gd name="connsiteX0" fmla="*/ -1570 w 43267"/>
                  <a:gd name="connsiteY0" fmla="*/ 22097 h 23071"/>
                  <a:gd name="connsiteX1" fmla="*/ 41378 w 43267"/>
                  <a:gd name="connsiteY1" fmla="*/ 22097 h 23071"/>
                  <a:gd name="connsiteX2" fmla="*/ 41378 w 43267"/>
                  <a:gd name="connsiteY2" fmla="*/ 2923 h 23071"/>
                  <a:gd name="connsiteX3" fmla="*/ 41697 w 43267"/>
                  <a:gd name="connsiteY3" fmla="*/ -975 h 23071"/>
                  <a:gd name="connsiteX4" fmla="*/ -1570 w 43267"/>
                  <a:gd name="connsiteY4" fmla="*/ -975 h 230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67" h="23071">
                    <a:moveTo>
                      <a:pt x="-1570" y="22097"/>
                    </a:moveTo>
                    <a:lnTo>
                      <a:pt x="41378" y="22097"/>
                    </a:lnTo>
                    <a:lnTo>
                      <a:pt x="41378" y="2923"/>
                    </a:lnTo>
                    <a:cubicBezTo>
                      <a:pt x="41314" y="1645"/>
                      <a:pt x="41442" y="303"/>
                      <a:pt x="41697" y="-975"/>
                    </a:cubicBezTo>
                    <a:lnTo>
                      <a:pt x="-1570" y="-975"/>
                    </a:lnTo>
                    <a:close/>
                  </a:path>
                </a:pathLst>
              </a:custGeom>
              <a:grpFill/>
              <a:ln w="6363" cap="flat">
                <a:noFill/>
                <a:prstDash val="solid"/>
                <a:miter/>
              </a:ln>
            </p:spPr>
            <p:txBody>
              <a:bodyPr rtlCol="0" anchor="ctr"/>
              <a:lstStyle/>
              <a:p>
                <a:endParaRPr lang="sv-SE" dirty="0"/>
              </a:p>
            </p:txBody>
          </p:sp>
          <p:sp>
            <p:nvSpPr>
              <p:cNvPr id="48" name="Frihandsfigur: Form 47">
                <a:extLst>
                  <a:ext uri="{FF2B5EF4-FFF2-40B4-BE49-F238E27FC236}">
                    <a16:creationId xmlns:a16="http://schemas.microsoft.com/office/drawing/2014/main" id="{64E0A3DB-950E-4AD3-88B6-FAB06ADF07A6}"/>
                  </a:ext>
                </a:extLst>
              </p:cNvPr>
              <p:cNvSpPr/>
              <p:nvPr/>
            </p:nvSpPr>
            <p:spPr>
              <a:xfrm>
                <a:off x="10042946" y="6482051"/>
                <a:ext cx="42947" cy="27436"/>
              </a:xfrm>
              <a:custGeom>
                <a:avLst/>
                <a:gdLst>
                  <a:gd name="connsiteX0" fmla="*/ -1570 w 42947"/>
                  <a:gd name="connsiteY0" fmla="*/ -975 h 27436"/>
                  <a:gd name="connsiteX1" fmla="*/ -1570 w 42947"/>
                  <a:gd name="connsiteY1" fmla="*/ 24590 h 27436"/>
                  <a:gd name="connsiteX2" fmla="*/ 32047 w 42947"/>
                  <a:gd name="connsiteY2" fmla="*/ 23311 h 27436"/>
                  <a:gd name="connsiteX3" fmla="*/ 41378 w 42947"/>
                  <a:gd name="connsiteY3" fmla="*/ 20307 h 27436"/>
                  <a:gd name="connsiteX4" fmla="*/ 41378 w 42947"/>
                  <a:gd name="connsiteY4" fmla="*/ -911 h 274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947" h="27436">
                    <a:moveTo>
                      <a:pt x="-1570" y="-975"/>
                    </a:moveTo>
                    <a:lnTo>
                      <a:pt x="-1570" y="24590"/>
                    </a:lnTo>
                    <a:cubicBezTo>
                      <a:pt x="9486" y="27465"/>
                      <a:pt x="21182" y="27018"/>
                      <a:pt x="32047" y="23311"/>
                    </a:cubicBezTo>
                    <a:lnTo>
                      <a:pt x="41378" y="20307"/>
                    </a:lnTo>
                    <a:lnTo>
                      <a:pt x="41378" y="-911"/>
                    </a:lnTo>
                    <a:close/>
                  </a:path>
                </a:pathLst>
              </a:custGeom>
              <a:grpFill/>
              <a:ln w="6363" cap="flat">
                <a:noFill/>
                <a:prstDash val="solid"/>
                <a:miter/>
              </a:ln>
            </p:spPr>
            <p:txBody>
              <a:bodyPr rtlCol="0" anchor="ctr"/>
              <a:lstStyle/>
              <a:p>
                <a:endParaRPr lang="sv-SE" dirty="0"/>
              </a:p>
            </p:txBody>
          </p:sp>
          <p:sp>
            <p:nvSpPr>
              <p:cNvPr id="49" name="Frihandsfigur: Form 48">
                <a:extLst>
                  <a:ext uri="{FF2B5EF4-FFF2-40B4-BE49-F238E27FC236}">
                    <a16:creationId xmlns:a16="http://schemas.microsoft.com/office/drawing/2014/main" id="{DA6537AB-6968-4A24-9CDF-4C03E8440B9A}"/>
                  </a:ext>
                </a:extLst>
              </p:cNvPr>
              <p:cNvSpPr/>
              <p:nvPr/>
            </p:nvSpPr>
            <p:spPr>
              <a:xfrm>
                <a:off x="10132102" y="6481987"/>
                <a:ext cx="43011" cy="27436"/>
              </a:xfrm>
              <a:custGeom>
                <a:avLst/>
                <a:gdLst>
                  <a:gd name="connsiteX0" fmla="*/ -1570 w 43011"/>
                  <a:gd name="connsiteY0" fmla="*/ 20307 h 27436"/>
                  <a:gd name="connsiteX1" fmla="*/ 7761 w 43011"/>
                  <a:gd name="connsiteY1" fmla="*/ 23311 h 27436"/>
                  <a:gd name="connsiteX2" fmla="*/ 41442 w 43011"/>
                  <a:gd name="connsiteY2" fmla="*/ 24590 h 27436"/>
                  <a:gd name="connsiteX3" fmla="*/ 41442 w 43011"/>
                  <a:gd name="connsiteY3" fmla="*/ -975 h 27436"/>
                  <a:gd name="connsiteX4" fmla="*/ -1570 w 43011"/>
                  <a:gd name="connsiteY4" fmla="*/ -975 h 274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011" h="27436">
                    <a:moveTo>
                      <a:pt x="-1570" y="20307"/>
                    </a:moveTo>
                    <a:lnTo>
                      <a:pt x="7761" y="23311"/>
                    </a:lnTo>
                    <a:cubicBezTo>
                      <a:pt x="18625" y="27018"/>
                      <a:pt x="30321" y="27465"/>
                      <a:pt x="41442" y="24590"/>
                    </a:cubicBezTo>
                    <a:lnTo>
                      <a:pt x="41442" y="-975"/>
                    </a:lnTo>
                    <a:lnTo>
                      <a:pt x="-1570" y="-975"/>
                    </a:lnTo>
                    <a:close/>
                  </a:path>
                </a:pathLst>
              </a:custGeom>
              <a:grpFill/>
              <a:ln w="6363" cap="flat">
                <a:noFill/>
                <a:prstDash val="solid"/>
                <a:miter/>
              </a:ln>
            </p:spPr>
            <p:txBody>
              <a:bodyPr rtlCol="0" anchor="ctr"/>
              <a:lstStyle/>
              <a:p>
                <a:endParaRPr lang="sv-SE" dirty="0"/>
              </a:p>
            </p:txBody>
          </p:sp>
          <p:sp>
            <p:nvSpPr>
              <p:cNvPr id="50" name="Frihandsfigur: Form 49">
                <a:extLst>
                  <a:ext uri="{FF2B5EF4-FFF2-40B4-BE49-F238E27FC236}">
                    <a16:creationId xmlns:a16="http://schemas.microsoft.com/office/drawing/2014/main" id="{F845D8D5-7D65-4826-AAC5-27C89CCF81C3}"/>
                  </a:ext>
                </a:extLst>
              </p:cNvPr>
              <p:cNvSpPr/>
              <p:nvPr/>
            </p:nvSpPr>
            <p:spPr>
              <a:xfrm>
                <a:off x="10131782" y="6452525"/>
                <a:ext cx="43650" cy="23327"/>
              </a:xfrm>
              <a:custGeom>
                <a:avLst/>
                <a:gdLst>
                  <a:gd name="connsiteX0" fmla="*/ -1123 w 43650"/>
                  <a:gd name="connsiteY0" fmla="*/ 3179 h 23327"/>
                  <a:gd name="connsiteX1" fmla="*/ -1123 w 43650"/>
                  <a:gd name="connsiteY1" fmla="*/ 22352 h 23327"/>
                  <a:gd name="connsiteX2" fmla="*/ 42081 w 43650"/>
                  <a:gd name="connsiteY2" fmla="*/ 22352 h 23327"/>
                  <a:gd name="connsiteX3" fmla="*/ 42081 w 43650"/>
                  <a:gd name="connsiteY3" fmla="*/ -975 h 23327"/>
                  <a:gd name="connsiteX4" fmla="*/ -1570 w 43650"/>
                  <a:gd name="connsiteY4" fmla="*/ -975 h 23327"/>
                  <a:gd name="connsiteX5" fmla="*/ -1123 w 43650"/>
                  <a:gd name="connsiteY5" fmla="*/ 2860 h 23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650" h="23327">
                    <a:moveTo>
                      <a:pt x="-1123" y="3179"/>
                    </a:moveTo>
                    <a:lnTo>
                      <a:pt x="-1123" y="22352"/>
                    </a:lnTo>
                    <a:lnTo>
                      <a:pt x="42081" y="22352"/>
                    </a:lnTo>
                    <a:lnTo>
                      <a:pt x="42081" y="-975"/>
                    </a:lnTo>
                    <a:lnTo>
                      <a:pt x="-1570" y="-975"/>
                    </a:lnTo>
                    <a:cubicBezTo>
                      <a:pt x="-1314" y="303"/>
                      <a:pt x="-1187" y="1582"/>
                      <a:pt x="-1123" y="2860"/>
                    </a:cubicBezTo>
                  </a:path>
                </a:pathLst>
              </a:custGeom>
              <a:grpFill/>
              <a:ln w="6363" cap="flat">
                <a:noFill/>
                <a:prstDash val="solid"/>
                <a:miter/>
              </a:ln>
            </p:spPr>
            <p:txBody>
              <a:bodyPr rtlCol="0" anchor="ctr"/>
              <a:lstStyle/>
              <a:p>
                <a:endParaRPr lang="sv-SE" dirty="0"/>
              </a:p>
            </p:txBody>
          </p:sp>
          <p:sp>
            <p:nvSpPr>
              <p:cNvPr id="51" name="Frihandsfigur: Form 50">
                <a:extLst>
                  <a:ext uri="{FF2B5EF4-FFF2-40B4-BE49-F238E27FC236}">
                    <a16:creationId xmlns:a16="http://schemas.microsoft.com/office/drawing/2014/main" id="{A78D9A5A-A38C-4693-BFD4-DDAD30C53801}"/>
                  </a:ext>
                </a:extLst>
              </p:cNvPr>
              <p:cNvSpPr/>
              <p:nvPr/>
            </p:nvSpPr>
            <p:spPr>
              <a:xfrm>
                <a:off x="10072473" y="6422039"/>
                <a:ext cx="73305" cy="24925"/>
              </a:xfrm>
              <a:custGeom>
                <a:avLst/>
                <a:gdLst>
                  <a:gd name="connsiteX0" fmla="*/ 71735 w 73305"/>
                  <a:gd name="connsiteY0" fmla="*/ -975 h 24925"/>
                  <a:gd name="connsiteX1" fmla="*/ -1570 w 73305"/>
                  <a:gd name="connsiteY1" fmla="*/ -975 h 24925"/>
                  <a:gd name="connsiteX2" fmla="*/ -1570 w 73305"/>
                  <a:gd name="connsiteY2" fmla="*/ 23950 h 24925"/>
                  <a:gd name="connsiteX3" fmla="*/ 14216 w 73305"/>
                  <a:gd name="connsiteY3" fmla="*/ 23950 h 24925"/>
                  <a:gd name="connsiteX4" fmla="*/ 34540 w 73305"/>
                  <a:gd name="connsiteY4" fmla="*/ 11168 h 24925"/>
                  <a:gd name="connsiteX5" fmla="*/ 55694 w 73305"/>
                  <a:gd name="connsiteY5" fmla="*/ 23950 h 24925"/>
                  <a:gd name="connsiteX6" fmla="*/ 71735 w 73305"/>
                  <a:gd name="connsiteY6" fmla="*/ 23950 h 24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305" h="24925">
                    <a:moveTo>
                      <a:pt x="71735" y="-975"/>
                    </a:moveTo>
                    <a:lnTo>
                      <a:pt x="-1570" y="-975"/>
                    </a:lnTo>
                    <a:lnTo>
                      <a:pt x="-1570" y="23950"/>
                    </a:lnTo>
                    <a:lnTo>
                      <a:pt x="14216" y="23950"/>
                    </a:lnTo>
                    <a:cubicBezTo>
                      <a:pt x="18178" y="16345"/>
                      <a:pt x="25976" y="11424"/>
                      <a:pt x="34540" y="11168"/>
                    </a:cubicBezTo>
                    <a:cubicBezTo>
                      <a:pt x="43423" y="11040"/>
                      <a:pt x="51668" y="16025"/>
                      <a:pt x="55694" y="23950"/>
                    </a:cubicBezTo>
                    <a:lnTo>
                      <a:pt x="71735" y="23950"/>
                    </a:lnTo>
                    <a:close/>
                  </a:path>
                </a:pathLst>
              </a:custGeom>
              <a:grpFill/>
              <a:ln w="6363" cap="flat">
                <a:noFill/>
                <a:prstDash val="solid"/>
                <a:miter/>
              </a:ln>
            </p:spPr>
            <p:txBody>
              <a:bodyPr rtlCol="0" anchor="ctr"/>
              <a:lstStyle/>
              <a:p>
                <a:endParaRPr lang="sv-SE" dirty="0"/>
              </a:p>
            </p:txBody>
          </p:sp>
          <p:sp>
            <p:nvSpPr>
              <p:cNvPr id="52" name="Frihandsfigur: Form 51">
                <a:extLst>
                  <a:ext uri="{FF2B5EF4-FFF2-40B4-BE49-F238E27FC236}">
                    <a16:creationId xmlns:a16="http://schemas.microsoft.com/office/drawing/2014/main" id="{EBB0C945-A6C9-4592-8C8F-3F9076041D8F}"/>
                  </a:ext>
                </a:extLst>
              </p:cNvPr>
              <p:cNvSpPr/>
              <p:nvPr/>
            </p:nvSpPr>
            <p:spPr>
              <a:xfrm>
                <a:off x="10151658" y="6421975"/>
                <a:ext cx="23774" cy="24925"/>
              </a:xfrm>
              <a:custGeom>
                <a:avLst/>
                <a:gdLst>
                  <a:gd name="connsiteX0" fmla="*/ 0 w 23774"/>
                  <a:gd name="connsiteY0" fmla="*/ 0 h 24925"/>
                  <a:gd name="connsiteX1" fmla="*/ 23775 w 23774"/>
                  <a:gd name="connsiteY1" fmla="*/ 0 h 24925"/>
                  <a:gd name="connsiteX2" fmla="*/ 23775 w 23774"/>
                  <a:gd name="connsiteY2" fmla="*/ 24925 h 24925"/>
                  <a:gd name="connsiteX3" fmla="*/ 0 w 23774"/>
                  <a:gd name="connsiteY3" fmla="*/ 24925 h 24925"/>
                </a:gdLst>
                <a:ahLst/>
                <a:cxnLst>
                  <a:cxn ang="0">
                    <a:pos x="connsiteX0" y="connsiteY0"/>
                  </a:cxn>
                  <a:cxn ang="0">
                    <a:pos x="connsiteX1" y="connsiteY1"/>
                  </a:cxn>
                  <a:cxn ang="0">
                    <a:pos x="connsiteX2" y="connsiteY2"/>
                  </a:cxn>
                  <a:cxn ang="0">
                    <a:pos x="connsiteX3" y="connsiteY3"/>
                  </a:cxn>
                </a:cxnLst>
                <a:rect l="l" t="t" r="r" b="b"/>
                <a:pathLst>
                  <a:path w="23774" h="24925">
                    <a:moveTo>
                      <a:pt x="0" y="0"/>
                    </a:moveTo>
                    <a:lnTo>
                      <a:pt x="23775" y="0"/>
                    </a:lnTo>
                    <a:lnTo>
                      <a:pt x="23775" y="24925"/>
                    </a:lnTo>
                    <a:lnTo>
                      <a:pt x="0" y="24925"/>
                    </a:lnTo>
                    <a:close/>
                  </a:path>
                </a:pathLst>
              </a:custGeom>
              <a:grpFill/>
              <a:ln w="6363" cap="flat">
                <a:noFill/>
                <a:prstDash val="solid"/>
                <a:miter/>
              </a:ln>
            </p:spPr>
            <p:txBody>
              <a:bodyPr rtlCol="0" anchor="ctr"/>
              <a:lstStyle/>
              <a:p>
                <a:endParaRPr lang="sv-SE" dirty="0"/>
              </a:p>
            </p:txBody>
          </p:sp>
          <p:sp>
            <p:nvSpPr>
              <p:cNvPr id="53" name="Frihandsfigur: Form 52">
                <a:extLst>
                  <a:ext uri="{FF2B5EF4-FFF2-40B4-BE49-F238E27FC236}">
                    <a16:creationId xmlns:a16="http://schemas.microsoft.com/office/drawing/2014/main" id="{1A3D4CE5-22E7-4A17-AC88-41CC4A1073BC}"/>
                  </a:ext>
                </a:extLst>
              </p:cNvPr>
              <p:cNvSpPr/>
              <p:nvPr/>
            </p:nvSpPr>
            <p:spPr>
              <a:xfrm>
                <a:off x="10005623" y="6320933"/>
                <a:ext cx="207708" cy="95162"/>
              </a:xfrm>
              <a:custGeom>
                <a:avLst/>
                <a:gdLst>
                  <a:gd name="connsiteX0" fmla="*/ 196105 w 207708"/>
                  <a:gd name="connsiteY0" fmla="*/ 32706 h 95162"/>
                  <a:gd name="connsiteX1" fmla="*/ 152901 w 207708"/>
                  <a:gd name="connsiteY1" fmla="*/ 32706 h 95162"/>
                  <a:gd name="connsiteX2" fmla="*/ 152901 w 207708"/>
                  <a:gd name="connsiteY2" fmla="*/ 74631 h 95162"/>
                  <a:gd name="connsiteX3" fmla="*/ 133728 w 207708"/>
                  <a:gd name="connsiteY3" fmla="*/ 74631 h 95162"/>
                  <a:gd name="connsiteX4" fmla="*/ 133728 w 207708"/>
                  <a:gd name="connsiteY4" fmla="*/ 59293 h 95162"/>
                  <a:gd name="connsiteX5" fmla="*/ 124781 w 207708"/>
                  <a:gd name="connsiteY5" fmla="*/ 59293 h 95162"/>
                  <a:gd name="connsiteX6" fmla="*/ 124781 w 207708"/>
                  <a:gd name="connsiteY6" fmla="*/ -975 h 95162"/>
                  <a:gd name="connsiteX7" fmla="*/ 78574 w 207708"/>
                  <a:gd name="connsiteY7" fmla="*/ -975 h 95162"/>
                  <a:gd name="connsiteX8" fmla="*/ 78574 w 207708"/>
                  <a:gd name="connsiteY8" fmla="*/ 59293 h 95162"/>
                  <a:gd name="connsiteX9" fmla="*/ 70201 w 207708"/>
                  <a:gd name="connsiteY9" fmla="*/ 59293 h 95162"/>
                  <a:gd name="connsiteX10" fmla="*/ 70201 w 207708"/>
                  <a:gd name="connsiteY10" fmla="*/ 74631 h 95162"/>
                  <a:gd name="connsiteX11" fmla="*/ 51028 w 207708"/>
                  <a:gd name="connsiteY11" fmla="*/ 74631 h 95162"/>
                  <a:gd name="connsiteX12" fmla="*/ 51028 w 207708"/>
                  <a:gd name="connsiteY12" fmla="*/ 32706 h 95162"/>
                  <a:gd name="connsiteX13" fmla="*/ 8017 w 207708"/>
                  <a:gd name="connsiteY13" fmla="*/ 32706 h 95162"/>
                  <a:gd name="connsiteX14" fmla="*/ 8017 w 207708"/>
                  <a:gd name="connsiteY14" fmla="*/ 59293 h 95162"/>
                  <a:gd name="connsiteX15" fmla="*/ -1570 w 207708"/>
                  <a:gd name="connsiteY15" fmla="*/ 59293 h 95162"/>
                  <a:gd name="connsiteX16" fmla="*/ -1570 w 207708"/>
                  <a:gd name="connsiteY16" fmla="*/ 83131 h 95162"/>
                  <a:gd name="connsiteX17" fmla="*/ 22204 w 207708"/>
                  <a:gd name="connsiteY17" fmla="*/ 83131 h 95162"/>
                  <a:gd name="connsiteX18" fmla="*/ 22204 w 207708"/>
                  <a:gd name="connsiteY18" fmla="*/ 94187 h 95162"/>
                  <a:gd name="connsiteX19" fmla="*/ 182364 w 207708"/>
                  <a:gd name="connsiteY19" fmla="*/ 94187 h 95162"/>
                  <a:gd name="connsiteX20" fmla="*/ 182364 w 207708"/>
                  <a:gd name="connsiteY20" fmla="*/ 83131 h 95162"/>
                  <a:gd name="connsiteX21" fmla="*/ 206139 w 207708"/>
                  <a:gd name="connsiteY21" fmla="*/ 83131 h 95162"/>
                  <a:gd name="connsiteX22" fmla="*/ 206139 w 207708"/>
                  <a:gd name="connsiteY22" fmla="*/ 59293 h 95162"/>
                  <a:gd name="connsiteX23" fmla="*/ 196424 w 207708"/>
                  <a:gd name="connsiteY23" fmla="*/ 59293 h 95162"/>
                  <a:gd name="connsiteX24" fmla="*/ 39588 w 207708"/>
                  <a:gd name="connsiteY24" fmla="*/ 75654 h 95162"/>
                  <a:gd name="connsiteX25" fmla="*/ 28660 w 207708"/>
                  <a:gd name="connsiteY25" fmla="*/ 75654 h 95162"/>
                  <a:gd name="connsiteX26" fmla="*/ 28660 w 207708"/>
                  <a:gd name="connsiteY26" fmla="*/ 61721 h 95162"/>
                  <a:gd name="connsiteX27" fmla="*/ 18498 w 207708"/>
                  <a:gd name="connsiteY27" fmla="*/ 61721 h 95162"/>
                  <a:gd name="connsiteX28" fmla="*/ 18498 w 207708"/>
                  <a:gd name="connsiteY28" fmla="*/ 53412 h 95162"/>
                  <a:gd name="connsiteX29" fmla="*/ 21310 w 207708"/>
                  <a:gd name="connsiteY29" fmla="*/ 45296 h 95162"/>
                  <a:gd name="connsiteX30" fmla="*/ 28340 w 207708"/>
                  <a:gd name="connsiteY30" fmla="*/ 42292 h 95162"/>
                  <a:gd name="connsiteX31" fmla="*/ 30577 w 207708"/>
                  <a:gd name="connsiteY31" fmla="*/ 42292 h 95162"/>
                  <a:gd name="connsiteX32" fmla="*/ 39716 w 207708"/>
                  <a:gd name="connsiteY32" fmla="*/ 52198 h 95162"/>
                  <a:gd name="connsiteX33" fmla="*/ 39588 w 207708"/>
                  <a:gd name="connsiteY33" fmla="*/ 53285 h 95162"/>
                  <a:gd name="connsiteX34" fmla="*/ 114875 w 207708"/>
                  <a:gd name="connsiteY34" fmla="*/ 60443 h 95162"/>
                  <a:gd name="connsiteX35" fmla="*/ 88799 w 207708"/>
                  <a:gd name="connsiteY35" fmla="*/ 60443 h 95162"/>
                  <a:gd name="connsiteX36" fmla="*/ 88799 w 207708"/>
                  <a:gd name="connsiteY36" fmla="*/ 23119 h 95162"/>
                  <a:gd name="connsiteX37" fmla="*/ 101582 w 207708"/>
                  <a:gd name="connsiteY37" fmla="*/ 10337 h 95162"/>
                  <a:gd name="connsiteX38" fmla="*/ 110656 w 207708"/>
                  <a:gd name="connsiteY38" fmla="*/ 13852 h 95162"/>
                  <a:gd name="connsiteX39" fmla="*/ 114875 w 207708"/>
                  <a:gd name="connsiteY39" fmla="*/ 23119 h 95162"/>
                  <a:gd name="connsiteX40" fmla="*/ 185879 w 207708"/>
                  <a:gd name="connsiteY40" fmla="*/ 54499 h 95162"/>
                  <a:gd name="connsiteX41" fmla="*/ 185879 w 207708"/>
                  <a:gd name="connsiteY41" fmla="*/ 62744 h 95162"/>
                  <a:gd name="connsiteX42" fmla="*/ 175781 w 207708"/>
                  <a:gd name="connsiteY42" fmla="*/ 62744 h 95162"/>
                  <a:gd name="connsiteX43" fmla="*/ 175781 w 207708"/>
                  <a:gd name="connsiteY43" fmla="*/ 76740 h 95162"/>
                  <a:gd name="connsiteX44" fmla="*/ 164789 w 207708"/>
                  <a:gd name="connsiteY44" fmla="*/ 76740 h 95162"/>
                  <a:gd name="connsiteX45" fmla="*/ 164789 w 207708"/>
                  <a:gd name="connsiteY45" fmla="*/ 54499 h 95162"/>
                  <a:gd name="connsiteX46" fmla="*/ 173800 w 207708"/>
                  <a:gd name="connsiteY46" fmla="*/ 43442 h 95162"/>
                  <a:gd name="connsiteX47" fmla="*/ 176037 w 207708"/>
                  <a:gd name="connsiteY47" fmla="*/ 43442 h 95162"/>
                  <a:gd name="connsiteX48" fmla="*/ 183131 w 207708"/>
                  <a:gd name="connsiteY48" fmla="*/ 46446 h 95162"/>
                  <a:gd name="connsiteX49" fmla="*/ 185879 w 207708"/>
                  <a:gd name="connsiteY49" fmla="*/ 54627 h 95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207708" h="95162">
                    <a:moveTo>
                      <a:pt x="196105" y="32706"/>
                    </a:moveTo>
                    <a:lnTo>
                      <a:pt x="152901" y="32706"/>
                    </a:lnTo>
                    <a:lnTo>
                      <a:pt x="152901" y="74631"/>
                    </a:lnTo>
                    <a:lnTo>
                      <a:pt x="133728" y="74631"/>
                    </a:lnTo>
                    <a:lnTo>
                      <a:pt x="133728" y="59293"/>
                    </a:lnTo>
                    <a:lnTo>
                      <a:pt x="124781" y="59293"/>
                    </a:lnTo>
                    <a:lnTo>
                      <a:pt x="124781" y="-975"/>
                    </a:lnTo>
                    <a:lnTo>
                      <a:pt x="78574" y="-975"/>
                    </a:lnTo>
                    <a:lnTo>
                      <a:pt x="78574" y="59293"/>
                    </a:lnTo>
                    <a:lnTo>
                      <a:pt x="70201" y="59293"/>
                    </a:lnTo>
                    <a:lnTo>
                      <a:pt x="70201" y="74631"/>
                    </a:lnTo>
                    <a:lnTo>
                      <a:pt x="51028" y="74631"/>
                    </a:lnTo>
                    <a:lnTo>
                      <a:pt x="51028" y="32706"/>
                    </a:lnTo>
                    <a:lnTo>
                      <a:pt x="8017" y="32706"/>
                    </a:lnTo>
                    <a:lnTo>
                      <a:pt x="8017" y="59293"/>
                    </a:lnTo>
                    <a:lnTo>
                      <a:pt x="-1570" y="59293"/>
                    </a:lnTo>
                    <a:lnTo>
                      <a:pt x="-1570" y="83131"/>
                    </a:lnTo>
                    <a:lnTo>
                      <a:pt x="22204" y="83131"/>
                    </a:lnTo>
                    <a:lnTo>
                      <a:pt x="22204" y="94187"/>
                    </a:lnTo>
                    <a:lnTo>
                      <a:pt x="182364" y="94187"/>
                    </a:lnTo>
                    <a:lnTo>
                      <a:pt x="182364" y="83131"/>
                    </a:lnTo>
                    <a:lnTo>
                      <a:pt x="206139" y="83131"/>
                    </a:lnTo>
                    <a:lnTo>
                      <a:pt x="206139" y="59293"/>
                    </a:lnTo>
                    <a:lnTo>
                      <a:pt x="196424" y="59293"/>
                    </a:lnTo>
                    <a:close/>
                    <a:moveTo>
                      <a:pt x="39588" y="75654"/>
                    </a:moveTo>
                    <a:lnTo>
                      <a:pt x="28660" y="75654"/>
                    </a:lnTo>
                    <a:lnTo>
                      <a:pt x="28660" y="61721"/>
                    </a:lnTo>
                    <a:lnTo>
                      <a:pt x="18498" y="61721"/>
                    </a:lnTo>
                    <a:lnTo>
                      <a:pt x="18498" y="53412"/>
                    </a:lnTo>
                    <a:cubicBezTo>
                      <a:pt x="18178" y="50409"/>
                      <a:pt x="19201" y="47405"/>
                      <a:pt x="21310" y="45296"/>
                    </a:cubicBezTo>
                    <a:cubicBezTo>
                      <a:pt x="23163" y="43442"/>
                      <a:pt x="25720" y="42356"/>
                      <a:pt x="28340" y="42292"/>
                    </a:cubicBezTo>
                    <a:lnTo>
                      <a:pt x="30577" y="42292"/>
                    </a:lnTo>
                    <a:cubicBezTo>
                      <a:pt x="35817" y="42484"/>
                      <a:pt x="39908" y="46958"/>
                      <a:pt x="39716" y="52198"/>
                    </a:cubicBezTo>
                    <a:cubicBezTo>
                      <a:pt x="39652" y="52582"/>
                      <a:pt x="39652" y="52901"/>
                      <a:pt x="39588" y="53285"/>
                    </a:cubicBezTo>
                    <a:close/>
                    <a:moveTo>
                      <a:pt x="114875" y="60443"/>
                    </a:moveTo>
                    <a:lnTo>
                      <a:pt x="88799" y="60443"/>
                    </a:lnTo>
                    <a:lnTo>
                      <a:pt x="88799" y="23119"/>
                    </a:lnTo>
                    <a:cubicBezTo>
                      <a:pt x="89055" y="16159"/>
                      <a:pt x="94615" y="10567"/>
                      <a:pt x="101582" y="10337"/>
                    </a:cubicBezTo>
                    <a:cubicBezTo>
                      <a:pt x="104968" y="10324"/>
                      <a:pt x="108164" y="11583"/>
                      <a:pt x="110656" y="13852"/>
                    </a:cubicBezTo>
                    <a:cubicBezTo>
                      <a:pt x="113277" y="16249"/>
                      <a:pt x="114747" y="19585"/>
                      <a:pt x="114875" y="23119"/>
                    </a:cubicBezTo>
                    <a:close/>
                    <a:moveTo>
                      <a:pt x="185879" y="54499"/>
                    </a:moveTo>
                    <a:lnTo>
                      <a:pt x="185879" y="62744"/>
                    </a:lnTo>
                    <a:lnTo>
                      <a:pt x="175781" y="62744"/>
                    </a:lnTo>
                    <a:lnTo>
                      <a:pt x="175781" y="76740"/>
                    </a:lnTo>
                    <a:lnTo>
                      <a:pt x="164789" y="76740"/>
                    </a:lnTo>
                    <a:lnTo>
                      <a:pt x="164789" y="54499"/>
                    </a:lnTo>
                    <a:cubicBezTo>
                      <a:pt x="164789" y="48108"/>
                      <a:pt x="167729" y="44146"/>
                      <a:pt x="173800" y="43442"/>
                    </a:cubicBezTo>
                    <a:lnTo>
                      <a:pt x="176037" y="43442"/>
                    </a:lnTo>
                    <a:cubicBezTo>
                      <a:pt x="178721" y="43506"/>
                      <a:pt x="181214" y="44593"/>
                      <a:pt x="183131" y="46446"/>
                    </a:cubicBezTo>
                    <a:cubicBezTo>
                      <a:pt x="185240" y="48619"/>
                      <a:pt x="186263" y="51623"/>
                      <a:pt x="185879" y="54627"/>
                    </a:cubicBezTo>
                  </a:path>
                </a:pathLst>
              </a:custGeom>
              <a:grpFill/>
              <a:ln w="6363" cap="flat">
                <a:noFill/>
                <a:prstDash val="solid"/>
                <a:miter/>
              </a:ln>
            </p:spPr>
            <p:txBody>
              <a:bodyPr rtlCol="0" anchor="ctr"/>
              <a:lstStyle/>
              <a:p>
                <a:endParaRPr lang="sv-SE" dirty="0"/>
              </a:p>
            </p:txBody>
          </p:sp>
        </p:grpSp>
      </p:grpSp>
      <p:sp>
        <p:nvSpPr>
          <p:cNvPr id="9" name="textruta 8" descr="Länk: jonkoping.se">
            <a:hlinkClick r:id="rId16"/>
            <a:extLst>
              <a:ext uri="{FF2B5EF4-FFF2-40B4-BE49-F238E27FC236}">
                <a16:creationId xmlns:a16="http://schemas.microsoft.com/office/drawing/2014/main" id="{D535AD2B-DDFD-4414-90E0-2A7D3A2CF614}"/>
              </a:ext>
            </a:extLst>
          </p:cNvPr>
          <p:cNvSpPr txBox="1"/>
          <p:nvPr userDrawn="1"/>
        </p:nvSpPr>
        <p:spPr>
          <a:xfrm>
            <a:off x="700053" y="6235525"/>
            <a:ext cx="1183016" cy="230832"/>
          </a:xfrm>
          <a:prstGeom prst="rect">
            <a:avLst/>
          </a:prstGeom>
          <a:noFill/>
        </p:spPr>
        <p:txBody>
          <a:bodyPr wrap="none" lIns="0" tIns="0" rIns="0" bIns="0" rtlCol="0">
            <a:spAutoFit/>
          </a:bodyPr>
          <a:lstStyle/>
          <a:p>
            <a:r>
              <a:rPr lang="sv-SE" sz="1500" b="1" dirty="0"/>
              <a:t>jonkoping.se</a:t>
            </a:r>
          </a:p>
        </p:txBody>
      </p:sp>
      <p:sp>
        <p:nvSpPr>
          <p:cNvPr id="8" name="Platshållare för bildnummer 7">
            <a:extLst>
              <a:ext uri="{FF2B5EF4-FFF2-40B4-BE49-F238E27FC236}">
                <a16:creationId xmlns:a16="http://schemas.microsoft.com/office/drawing/2014/main" id="{51B06FC0-D64E-40F3-9B6B-86D9EEA4C5E9}"/>
              </a:ext>
            </a:extLst>
          </p:cNvPr>
          <p:cNvSpPr>
            <a:spLocks noGrp="1"/>
          </p:cNvSpPr>
          <p:nvPr>
            <p:ph type="sldNum" sz="quarter" idx="4"/>
          </p:nvPr>
        </p:nvSpPr>
        <p:spPr>
          <a:xfrm>
            <a:off x="5800638" y="6258969"/>
            <a:ext cx="590724"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fld id="{5ABEE0C4-627D-46C7-9477-FFBC315AE41A}" type="slidenum">
              <a:rPr lang="sv-SE" smtClean="0"/>
              <a:pPr/>
              <a:t>‹#›</a:t>
            </a:fld>
            <a:endParaRPr lang="sv-SE" dirty="0"/>
          </a:p>
        </p:txBody>
      </p:sp>
    </p:spTree>
    <p:extLst>
      <p:ext uri="{BB962C8B-B14F-4D97-AF65-F5344CB8AC3E}">
        <p14:creationId xmlns:p14="http://schemas.microsoft.com/office/powerpoint/2010/main" val="149138282"/>
      </p:ext>
    </p:extLst>
  </p:cSld>
  <p:clrMap bg1="dk1" tx1="lt1" bg2="dk2" tx2="lt2" accent1="accent1" accent2="accent2" accent3="accent3" accent4="accent4" accent5="accent5" accent6="accent6" hlink="hlink" folHlink="folHlink"/>
  <p:sldLayoutIdLst>
    <p:sldLayoutId id="2147483649" r:id="rId1"/>
    <p:sldLayoutId id="2147483662" r:id="rId2"/>
    <p:sldLayoutId id="2147483658" r:id="rId3"/>
    <p:sldLayoutId id="2147483653" r:id="rId4"/>
    <p:sldLayoutId id="2147483659" r:id="rId5"/>
    <p:sldLayoutId id="2147483660" r:id="rId6"/>
    <p:sldLayoutId id="2147483650" r:id="rId7"/>
    <p:sldLayoutId id="2147483663" r:id="rId8"/>
    <p:sldLayoutId id="2147483651" r:id="rId9"/>
    <p:sldLayoutId id="2147483654" r:id="rId10"/>
    <p:sldLayoutId id="2147483655" r:id="rId11"/>
    <p:sldLayoutId id="2147483661" r:id="rId12"/>
  </p:sldLayoutIdLst>
  <p:hf sldNum="0" hdr="0"/>
  <p:txStyles>
    <p:title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p:titleStyle>
    <p:bodyStyle>
      <a:lvl1pPr marL="266700" indent="-266700" algn="l" defTabSz="914400" rtl="0" eaLnBrk="1" latinLnBrk="0" hangingPunct="1">
        <a:lnSpc>
          <a:spcPct val="100000"/>
        </a:lnSpc>
        <a:spcBef>
          <a:spcPts val="1000"/>
        </a:spcBef>
        <a:buClr>
          <a:schemeClr val="tx1"/>
        </a:buClr>
        <a:buFontTx/>
        <a:buBlip>
          <a:blip r:embed="rId17">
            <a:extLst>
              <a:ext uri="{96DAC541-7B7A-43D3-8B79-37D633B846F1}">
                <asvg:svgBlip xmlns:asvg="http://schemas.microsoft.com/office/drawing/2016/SVG/main" r:embed="rId18"/>
              </a:ext>
            </a:extLst>
          </a:blip>
        </a:buBlip>
        <a:defRPr sz="2000" kern="1200">
          <a:solidFill>
            <a:schemeClr val="tx1"/>
          </a:solidFill>
          <a:latin typeface="+mn-lt"/>
          <a:ea typeface="+mn-ea"/>
          <a:cs typeface="+mn-cs"/>
        </a:defRPr>
      </a:lvl1pPr>
      <a:lvl2pPr marL="538163" indent="-271463" algn="l" defTabSz="914400" rtl="0" eaLnBrk="1" latinLnBrk="0" hangingPunct="1">
        <a:lnSpc>
          <a:spcPct val="100000"/>
        </a:lnSpc>
        <a:spcBef>
          <a:spcPts val="500"/>
        </a:spcBef>
        <a:buClr>
          <a:schemeClr val="tx1"/>
        </a:buClr>
        <a:buFont typeface="Arial" panose="020B0604020202020204" pitchFamily="34" charset="0"/>
        <a:buChar char="•"/>
        <a:defRPr sz="1800" kern="1200">
          <a:solidFill>
            <a:schemeClr val="tx1"/>
          </a:solidFill>
          <a:latin typeface="+mn-lt"/>
          <a:ea typeface="+mn-ea"/>
          <a:cs typeface="+mn-cs"/>
        </a:defRPr>
      </a:lvl2pPr>
      <a:lvl3pPr marL="804863" indent="-266700" algn="l" defTabSz="914400" rtl="0" eaLnBrk="1" latinLnBrk="0" hangingPunct="1">
        <a:lnSpc>
          <a:spcPct val="100000"/>
        </a:lnSpc>
        <a:spcBef>
          <a:spcPts val="500"/>
        </a:spcBef>
        <a:buClr>
          <a:schemeClr val="tx1"/>
        </a:buClr>
        <a:buFont typeface="Arial" panose="020B0604020202020204" pitchFamily="34" charset="0"/>
        <a:buChar char="‒"/>
        <a:defRPr sz="1800" kern="1200">
          <a:solidFill>
            <a:schemeClr val="tx1"/>
          </a:solidFill>
          <a:latin typeface="+mn-lt"/>
          <a:ea typeface="+mn-ea"/>
          <a:cs typeface="+mn-cs"/>
        </a:defRPr>
      </a:lvl3pPr>
      <a:lvl4pPr marL="1076325" indent="-271463" algn="l" defTabSz="914400" rtl="0" eaLnBrk="1" latinLnBrk="0" hangingPunct="1">
        <a:lnSpc>
          <a:spcPct val="100000"/>
        </a:lnSpc>
        <a:spcBef>
          <a:spcPts val="500"/>
        </a:spcBef>
        <a:buClr>
          <a:schemeClr val="tx1"/>
        </a:buClr>
        <a:buFont typeface="Arial" panose="020B0604020202020204" pitchFamily="34" charset="0"/>
        <a:buChar char="•"/>
        <a:defRPr sz="1800" kern="1200">
          <a:solidFill>
            <a:schemeClr val="tx1"/>
          </a:solidFill>
          <a:latin typeface="+mn-lt"/>
          <a:ea typeface="+mn-ea"/>
          <a:cs typeface="+mn-cs"/>
        </a:defRPr>
      </a:lvl4pPr>
      <a:lvl5pPr marL="1343025" indent="-266700" algn="l" defTabSz="914400" rtl="0" eaLnBrk="1" latinLnBrk="0" hangingPunct="1">
        <a:lnSpc>
          <a:spcPct val="100000"/>
        </a:lnSpc>
        <a:spcBef>
          <a:spcPts val="500"/>
        </a:spcBef>
        <a:buClr>
          <a:schemeClr val="tx1"/>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Clr>
          <a:schemeClr val="tx1"/>
        </a:buClr>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Clr>
          <a:schemeClr val="tx1"/>
        </a:buClr>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Clr>
          <a:schemeClr val="tx1"/>
        </a:buClr>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Clr>
          <a:schemeClr val="tx1"/>
        </a:buClr>
        <a:buFont typeface="Arial" panose="020B0604020202020204" pitchFamily="34" charset="0"/>
        <a:buChar char="►"/>
        <a:defRPr sz="16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37" userDrawn="1">
          <p15:clr>
            <a:srgbClr val="F26B43"/>
          </p15:clr>
        </p15:guide>
        <p15:guide id="2" pos="3840" userDrawn="1">
          <p15:clr>
            <a:srgbClr val="F26B43"/>
          </p15:clr>
        </p15:guide>
        <p15:guide id="3" pos="426" userDrawn="1">
          <p15:clr>
            <a:srgbClr val="F26B43"/>
          </p15:clr>
        </p15:guide>
        <p15:guide id="4" pos="7244" userDrawn="1">
          <p15:clr>
            <a:srgbClr val="F26B43"/>
          </p15:clr>
        </p15:guide>
        <p15:guide id="5" pos="7475" userDrawn="1">
          <p15:clr>
            <a:srgbClr val="F26B43"/>
          </p15:clr>
        </p15:guide>
        <p15:guide id="6" pos="207" userDrawn="1">
          <p15:clr>
            <a:srgbClr val="F26B43"/>
          </p15:clr>
        </p15:guide>
        <p15:guide id="7" orient="horz" pos="930" userDrawn="1">
          <p15:clr>
            <a:srgbClr val="F26B43"/>
          </p15:clr>
        </p15:guide>
        <p15:guide id="8" orient="horz" pos="1236" userDrawn="1">
          <p15:clr>
            <a:srgbClr val="F26B43"/>
          </p15:clr>
        </p15:guide>
        <p15:guide id="9" orient="horz" pos="1578" userDrawn="1">
          <p15:clr>
            <a:srgbClr val="F26B43"/>
          </p15:clr>
        </p15:guide>
        <p15:guide id="10" orient="horz" pos="137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152683E2-9A31-4B47-ACFE-390B6E0AF714}"/>
              </a:ext>
            </a:extLst>
          </p:cNvPr>
          <p:cNvSpPr>
            <a:spLocks noGrp="1"/>
          </p:cNvSpPr>
          <p:nvPr>
            <p:ph type="title"/>
          </p:nvPr>
        </p:nvSpPr>
        <p:spPr>
          <a:xfrm>
            <a:off x="676275" y="457200"/>
            <a:ext cx="10823575" cy="1119239"/>
          </a:xfrm>
          <a:prstGeom prst="rect">
            <a:avLst/>
          </a:prstGeom>
        </p:spPr>
        <p:txBody>
          <a:bodyPr vert="horz" lIns="0" tIns="0" rIns="0" bIns="0" rtlCol="0" anchor="b">
            <a:no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81C0710F-3CB3-4F01-9977-A1A69928F1E2}"/>
              </a:ext>
            </a:extLst>
          </p:cNvPr>
          <p:cNvSpPr>
            <a:spLocks noGrp="1"/>
          </p:cNvSpPr>
          <p:nvPr>
            <p:ph type="body" idx="1"/>
          </p:nvPr>
        </p:nvSpPr>
        <p:spPr>
          <a:xfrm>
            <a:off x="676275" y="1825625"/>
            <a:ext cx="10823575" cy="3928961"/>
          </a:xfrm>
          <a:prstGeom prst="rect">
            <a:avLst/>
          </a:prstGeom>
        </p:spPr>
        <p:txBody>
          <a:bodyPr vert="horz" lIns="0" tIns="0" rIns="0" bIns="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907D54BB-8EC7-458A-A082-8AF4306364DF}"/>
              </a:ext>
            </a:extLst>
          </p:cNvPr>
          <p:cNvSpPr>
            <a:spLocks noGrp="1"/>
          </p:cNvSpPr>
          <p:nvPr>
            <p:ph type="dt" sz="half" idx="2"/>
          </p:nvPr>
        </p:nvSpPr>
        <p:spPr>
          <a:xfrm>
            <a:off x="336221" y="275693"/>
            <a:ext cx="896937" cy="181508"/>
          </a:xfrm>
          <a:prstGeom prst="rect">
            <a:avLst/>
          </a:prstGeom>
        </p:spPr>
        <p:txBody>
          <a:bodyPr vert="horz" lIns="0" tIns="0" rIns="0" bIns="0" rtlCol="0" anchor="t">
            <a:noAutofit/>
          </a:bodyPr>
          <a:lstStyle>
            <a:lvl1pPr algn="l">
              <a:defRPr sz="1200" b="1">
                <a:solidFill>
                  <a:schemeClr val="tx1"/>
                </a:solidFill>
              </a:defRPr>
            </a:lvl1pPr>
          </a:lstStyle>
          <a:p>
            <a:fld id="{A34125AE-2850-4787-AD23-E962614F2CF8}" type="datetime1">
              <a:rPr lang="sv-SE" smtClean="0"/>
              <a:t>2023-02-16</a:t>
            </a:fld>
            <a:endParaRPr lang="sv-SE" dirty="0"/>
          </a:p>
        </p:txBody>
      </p:sp>
      <p:pic>
        <p:nvPicPr>
          <p:cNvPr id="7" name="Bild 6">
            <a:extLst>
              <a:ext uri="{FF2B5EF4-FFF2-40B4-BE49-F238E27FC236}">
                <a16:creationId xmlns:a16="http://schemas.microsoft.com/office/drawing/2014/main" id="{71F6D87E-220B-4B3B-9634-C0AF34EC5174}"/>
              </a:ext>
            </a:extLst>
          </p:cNvPr>
          <p:cNvPicPr>
            <a:picLocks noChangeAspect="1"/>
          </p:cNvPicPr>
          <p:nvPr userDrawn="1"/>
        </p:nvPicPr>
        <p:blipFill>
          <a:blip r:embed="rId14">
            <a:extLst>
              <a:ext uri="{96DAC541-7B7A-43D3-8B79-37D633B846F1}">
                <asvg:svgBlip xmlns:asvg="http://schemas.microsoft.com/office/drawing/2016/SVG/main" r:embed="rId15"/>
              </a:ext>
            </a:extLst>
          </a:blip>
          <a:stretch>
            <a:fillRect/>
          </a:stretch>
        </p:blipFill>
        <p:spPr>
          <a:xfrm>
            <a:off x="276224" y="5972873"/>
            <a:ext cx="11610975" cy="165190"/>
          </a:xfrm>
          <a:prstGeom prst="rect">
            <a:avLst/>
          </a:prstGeom>
        </p:spPr>
      </p:pic>
      <p:pic>
        <p:nvPicPr>
          <p:cNvPr id="10" name="Bild 9" descr="Logo: Jönköpings Kommun">
            <a:extLst>
              <a:ext uri="{FF2B5EF4-FFF2-40B4-BE49-F238E27FC236}">
                <a16:creationId xmlns:a16="http://schemas.microsoft.com/office/drawing/2014/main" id="{5F636279-2458-4537-8AB0-E32DC3295295}"/>
              </a:ext>
            </a:extLst>
          </p:cNvPr>
          <p:cNvPicPr>
            <a:picLocks noChangeAspect="1"/>
          </p:cNvPicPr>
          <p:nvPr userDrawn="1"/>
        </p:nvPicPr>
        <p:blipFill>
          <a:blip r:embed="rId16">
            <a:extLst>
              <a:ext uri="{96DAC541-7B7A-43D3-8B79-37D633B846F1}">
                <asvg:svgBlip xmlns:asvg="http://schemas.microsoft.com/office/drawing/2016/SVG/main" r:embed="rId17"/>
              </a:ext>
            </a:extLst>
          </a:blip>
          <a:stretch>
            <a:fillRect/>
          </a:stretch>
        </p:blipFill>
        <p:spPr>
          <a:xfrm>
            <a:off x="9962356" y="6187808"/>
            <a:ext cx="1597762" cy="421809"/>
          </a:xfrm>
          <a:prstGeom prst="rect">
            <a:avLst/>
          </a:prstGeom>
        </p:spPr>
      </p:pic>
      <p:sp>
        <p:nvSpPr>
          <p:cNvPr id="6" name="Platshållare för bildnummer 5">
            <a:extLst>
              <a:ext uri="{FF2B5EF4-FFF2-40B4-BE49-F238E27FC236}">
                <a16:creationId xmlns:a16="http://schemas.microsoft.com/office/drawing/2014/main" id="{CCD00C8F-4F05-4E6D-A843-BF1F4263A946}"/>
              </a:ext>
            </a:extLst>
          </p:cNvPr>
          <p:cNvSpPr>
            <a:spLocks noGrp="1"/>
          </p:cNvSpPr>
          <p:nvPr>
            <p:ph type="sldNum" sz="quarter" idx="4"/>
          </p:nvPr>
        </p:nvSpPr>
        <p:spPr>
          <a:xfrm>
            <a:off x="5800639" y="6258969"/>
            <a:ext cx="590724" cy="365125"/>
          </a:xfrm>
          <a:prstGeom prst="rect">
            <a:avLst/>
          </a:prstGeom>
        </p:spPr>
        <p:txBody>
          <a:bodyPr vert="horz" lIns="91440" tIns="45720" rIns="91440" bIns="45720" rtlCol="0" anchor="ctr"/>
          <a:lstStyle>
            <a:lvl1pPr algn="ctr">
              <a:defRPr sz="1000" b="1">
                <a:solidFill>
                  <a:schemeClr val="tx1"/>
                </a:solidFill>
              </a:defRPr>
            </a:lvl1pPr>
          </a:lstStyle>
          <a:p>
            <a:fld id="{1530FA24-EA69-48AB-999F-0B3AF33E8E8C}" type="slidenum">
              <a:rPr lang="sv-SE" smtClean="0"/>
              <a:pPr/>
              <a:t>‹#›</a:t>
            </a:fld>
            <a:endParaRPr lang="sv-SE" dirty="0"/>
          </a:p>
        </p:txBody>
      </p:sp>
      <p:sp>
        <p:nvSpPr>
          <p:cNvPr id="12" name="textruta 8" descr="Länk: jonkoping.se">
            <a:hlinkClick r:id="rId18"/>
            <a:extLst>
              <a:ext uri="{FF2B5EF4-FFF2-40B4-BE49-F238E27FC236}">
                <a16:creationId xmlns:a16="http://schemas.microsoft.com/office/drawing/2014/main" id="{9D0A0977-394D-AA0B-C344-303E03BB54A0}"/>
              </a:ext>
            </a:extLst>
          </p:cNvPr>
          <p:cNvSpPr txBox="1"/>
          <p:nvPr userDrawn="1"/>
        </p:nvSpPr>
        <p:spPr>
          <a:xfrm>
            <a:off x="684766" y="6235525"/>
            <a:ext cx="1183016" cy="230832"/>
          </a:xfrm>
          <a:prstGeom prst="rect">
            <a:avLst/>
          </a:prstGeom>
          <a:noFill/>
        </p:spPr>
        <p:txBody>
          <a:bodyPr wrap="none" lIns="0" tIns="0" rIns="0" bIns="0" rtlCol="0">
            <a:spAutoFit/>
          </a:bodyPr>
          <a:lstStyle/>
          <a:p>
            <a:r>
              <a:rPr lang="sv-SE" sz="1500" b="1" dirty="0"/>
              <a:t>jonkoping.se</a:t>
            </a:r>
          </a:p>
        </p:txBody>
      </p:sp>
    </p:spTree>
    <p:extLst>
      <p:ext uri="{BB962C8B-B14F-4D97-AF65-F5344CB8AC3E}">
        <p14:creationId xmlns:p14="http://schemas.microsoft.com/office/powerpoint/2010/main" val="2285435728"/>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Lst>
  <p:hf sldNum="0" hdr="0"/>
  <p:txStyles>
    <p:title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p:titleStyle>
    <p:bodyStyle>
      <a:lvl1pPr marL="266700" indent="-266700" algn="l" defTabSz="914400" rtl="0" eaLnBrk="1" latinLnBrk="0" hangingPunct="1">
        <a:lnSpc>
          <a:spcPct val="100000"/>
        </a:lnSpc>
        <a:spcBef>
          <a:spcPts val="1000"/>
        </a:spcBef>
        <a:buClr>
          <a:schemeClr val="tx1"/>
        </a:buClr>
        <a:buFontTx/>
        <a:buBlip>
          <a:blip r:embed="rId19"/>
        </a:buBlip>
        <a:defRPr sz="2000" kern="1200">
          <a:solidFill>
            <a:schemeClr val="tx1"/>
          </a:solidFill>
          <a:latin typeface="+mn-lt"/>
          <a:ea typeface="+mn-ea"/>
          <a:cs typeface="+mn-cs"/>
        </a:defRPr>
      </a:lvl1pPr>
      <a:lvl2pPr marL="538163" indent="-271463" algn="l" defTabSz="914400" rtl="0" eaLnBrk="1" latinLnBrk="0" hangingPunct="1">
        <a:lnSpc>
          <a:spcPct val="100000"/>
        </a:lnSpc>
        <a:spcBef>
          <a:spcPts val="500"/>
        </a:spcBef>
        <a:buClr>
          <a:schemeClr val="tx1"/>
        </a:buClr>
        <a:buFont typeface="Arial" panose="020B0604020202020204" pitchFamily="34" charset="0"/>
        <a:buChar char="•"/>
        <a:defRPr sz="1800" kern="1200">
          <a:solidFill>
            <a:schemeClr val="tx1"/>
          </a:solidFill>
          <a:latin typeface="+mn-lt"/>
          <a:ea typeface="+mn-ea"/>
          <a:cs typeface="+mn-cs"/>
        </a:defRPr>
      </a:lvl2pPr>
      <a:lvl3pPr marL="804863" indent="-266700" algn="l" defTabSz="914400" rtl="0" eaLnBrk="1" latinLnBrk="0" hangingPunct="1">
        <a:lnSpc>
          <a:spcPct val="100000"/>
        </a:lnSpc>
        <a:spcBef>
          <a:spcPts val="500"/>
        </a:spcBef>
        <a:buClr>
          <a:schemeClr val="tx1"/>
        </a:buClr>
        <a:buFont typeface="Arial" panose="020B0604020202020204" pitchFamily="34" charset="0"/>
        <a:buChar char="‒"/>
        <a:defRPr sz="1800" kern="1200">
          <a:solidFill>
            <a:schemeClr val="tx1"/>
          </a:solidFill>
          <a:latin typeface="+mn-lt"/>
          <a:ea typeface="+mn-ea"/>
          <a:cs typeface="+mn-cs"/>
        </a:defRPr>
      </a:lvl3pPr>
      <a:lvl4pPr marL="1076325" indent="-271463" algn="l" defTabSz="914400" rtl="0" eaLnBrk="1" latinLnBrk="0" hangingPunct="1">
        <a:lnSpc>
          <a:spcPct val="100000"/>
        </a:lnSpc>
        <a:spcBef>
          <a:spcPts val="500"/>
        </a:spcBef>
        <a:buClr>
          <a:schemeClr val="tx1"/>
        </a:buClr>
        <a:buFont typeface="Arial" panose="020B0604020202020204" pitchFamily="34" charset="0"/>
        <a:buChar char="•"/>
        <a:defRPr sz="1800" kern="1200">
          <a:solidFill>
            <a:schemeClr val="tx1"/>
          </a:solidFill>
          <a:latin typeface="+mn-lt"/>
          <a:ea typeface="+mn-ea"/>
          <a:cs typeface="+mn-cs"/>
        </a:defRPr>
      </a:lvl4pPr>
      <a:lvl5pPr marL="1343025" indent="-266700" algn="l" defTabSz="914400" rtl="0" eaLnBrk="1" latinLnBrk="0" hangingPunct="1">
        <a:lnSpc>
          <a:spcPct val="100000"/>
        </a:lnSpc>
        <a:spcBef>
          <a:spcPts val="500"/>
        </a:spcBef>
        <a:buClr>
          <a:schemeClr val="tx1"/>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Clr>
          <a:schemeClr val="tx1"/>
        </a:buClr>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Clr>
          <a:schemeClr val="tx1"/>
        </a:buClr>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Clr>
          <a:schemeClr val="tx1"/>
        </a:buClr>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Clr>
          <a:schemeClr val="tx1"/>
        </a:buClr>
        <a:buFont typeface="Arial" panose="020B0604020202020204" pitchFamily="34" charset="0"/>
        <a:buChar char="►"/>
        <a:defRPr sz="16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37" userDrawn="1">
          <p15:clr>
            <a:srgbClr val="F26B43"/>
          </p15:clr>
        </p15:guide>
        <p15:guide id="2" pos="3840" userDrawn="1">
          <p15:clr>
            <a:srgbClr val="F26B43"/>
          </p15:clr>
        </p15:guide>
        <p15:guide id="3" pos="426" userDrawn="1">
          <p15:clr>
            <a:srgbClr val="F26B43"/>
          </p15:clr>
        </p15:guide>
        <p15:guide id="4" pos="7244" userDrawn="1">
          <p15:clr>
            <a:srgbClr val="F26B43"/>
          </p15:clr>
        </p15:guide>
        <p15:guide id="5" pos="7475" userDrawn="1">
          <p15:clr>
            <a:srgbClr val="F26B43"/>
          </p15:clr>
        </p15:guide>
        <p15:guide id="6" pos="207" userDrawn="1">
          <p15:clr>
            <a:srgbClr val="F26B43"/>
          </p15:clr>
        </p15:guide>
        <p15:guide id="7" orient="horz" pos="930" userDrawn="1">
          <p15:clr>
            <a:srgbClr val="F26B43"/>
          </p15:clr>
        </p15:guide>
        <p15:guide id="8" orient="horz" pos="1236" userDrawn="1">
          <p15:clr>
            <a:srgbClr val="F26B43"/>
          </p15:clr>
        </p15:guide>
        <p15:guide id="9" orient="horz" pos="1578" userDrawn="1">
          <p15:clr>
            <a:srgbClr val="F26B43"/>
          </p15:clr>
        </p15:guide>
        <p15:guide id="10" orient="horz" pos="137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0DFE48A-F7DF-7DEC-E018-A98ECD8049DD}"/>
              </a:ext>
            </a:extLst>
          </p:cNvPr>
          <p:cNvSpPr>
            <a:spLocks noGrp="1"/>
          </p:cNvSpPr>
          <p:nvPr>
            <p:ph type="title"/>
          </p:nvPr>
        </p:nvSpPr>
        <p:spPr>
          <a:xfrm>
            <a:off x="2495832" y="1081619"/>
            <a:ext cx="7435504" cy="2852737"/>
          </a:xfrm>
        </p:spPr>
        <p:txBody>
          <a:bodyPr/>
          <a:lstStyle/>
          <a:p>
            <a:r>
              <a:rPr lang="sv-SE" dirty="0"/>
              <a:t>Alla elever har rätt att känna sig trygga i skolan</a:t>
            </a:r>
          </a:p>
        </p:txBody>
      </p:sp>
    </p:spTree>
    <p:extLst>
      <p:ext uri="{BB962C8B-B14F-4D97-AF65-F5344CB8AC3E}">
        <p14:creationId xmlns:p14="http://schemas.microsoft.com/office/powerpoint/2010/main" val="395789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0" y="1264023"/>
            <a:ext cx="12192000" cy="1119239"/>
          </a:xfrm>
        </p:spPr>
        <p:txBody>
          <a:bodyPr anchor="b">
            <a:normAutofit/>
          </a:bodyPr>
          <a:lstStyle/>
          <a:p>
            <a:pPr algn="ctr"/>
            <a:r>
              <a:rPr lang="sv-SE" dirty="0"/>
              <a:t>Alla på skolan måste behandla </a:t>
            </a:r>
            <a:br>
              <a:rPr lang="sv-SE" dirty="0"/>
            </a:br>
            <a:r>
              <a:rPr lang="sv-SE" dirty="0"/>
              <a:t>varandra med respekt</a:t>
            </a:r>
          </a:p>
        </p:txBody>
      </p:sp>
      <p:pic>
        <p:nvPicPr>
          <p:cNvPr id="23" name="Platshållare för bild 22">
            <a:extLst>
              <a:ext uri="{FF2B5EF4-FFF2-40B4-BE49-F238E27FC236}">
                <a16:creationId xmlns:a16="http://schemas.microsoft.com/office/drawing/2014/main" id="{E9C7AF50-18F9-C397-4EEA-FE84BEBFE145}"/>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l="36552" t="20252" r="30223" b="30789"/>
          <a:stretch/>
        </p:blipFill>
        <p:spPr>
          <a:xfrm>
            <a:off x="5047129" y="2990625"/>
            <a:ext cx="2097741" cy="1893347"/>
          </a:xfrm>
          <a:noFill/>
        </p:spPr>
      </p:pic>
    </p:spTree>
    <p:extLst>
      <p:ext uri="{BB962C8B-B14F-4D97-AF65-F5344CB8AC3E}">
        <p14:creationId xmlns:p14="http://schemas.microsoft.com/office/powerpoint/2010/main" val="62572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latshållare för bild 13" descr="En bild som visar text&#10;&#10;Automatiskt genererad beskrivning">
            <a:extLst>
              <a:ext uri="{FF2B5EF4-FFF2-40B4-BE49-F238E27FC236}">
                <a16:creationId xmlns:a16="http://schemas.microsoft.com/office/drawing/2014/main" id="{8AEE80B2-A430-6181-F41C-9CEE987FD0E6}"/>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l="11243" r="11243"/>
          <a:stretch>
            <a:fillRect/>
          </a:stretch>
        </p:blipFill>
        <p:spPr>
          <a:xfrm>
            <a:off x="-1195674" y="-79506"/>
            <a:ext cx="13387674" cy="10562818"/>
          </a:xfrm>
        </p:spPr>
      </p:pic>
      <p:sp>
        <p:nvSpPr>
          <p:cNvPr id="2" name="Rubrik 1">
            <a:extLst>
              <a:ext uri="{FF2B5EF4-FFF2-40B4-BE49-F238E27FC236}">
                <a16:creationId xmlns:a16="http://schemas.microsoft.com/office/drawing/2014/main" id="{4B0CC26E-6CB7-A22F-9FA3-8D26DF500557}"/>
              </a:ext>
            </a:extLst>
          </p:cNvPr>
          <p:cNvSpPr>
            <a:spLocks noGrp="1"/>
          </p:cNvSpPr>
          <p:nvPr>
            <p:ph type="title"/>
          </p:nvPr>
        </p:nvSpPr>
        <p:spPr>
          <a:xfrm>
            <a:off x="676275" y="1070387"/>
            <a:ext cx="10802133" cy="1119239"/>
          </a:xfrm>
        </p:spPr>
        <p:txBody>
          <a:bodyPr/>
          <a:lstStyle/>
          <a:p>
            <a:r>
              <a:rPr lang="sv-SE" dirty="0"/>
              <a:t>Kränkande behandling är förbjudet</a:t>
            </a:r>
          </a:p>
        </p:txBody>
      </p:sp>
      <p:sp>
        <p:nvSpPr>
          <p:cNvPr id="9" name="Platshållare för text 8">
            <a:extLst>
              <a:ext uri="{FF2B5EF4-FFF2-40B4-BE49-F238E27FC236}">
                <a16:creationId xmlns:a16="http://schemas.microsoft.com/office/drawing/2014/main" id="{FEE9CC32-396D-1C02-ED19-0ED920E8F10A}"/>
              </a:ext>
            </a:extLst>
          </p:cNvPr>
          <p:cNvSpPr>
            <a:spLocks noGrp="1"/>
          </p:cNvSpPr>
          <p:nvPr>
            <p:ph type="body" idx="1"/>
          </p:nvPr>
        </p:nvSpPr>
        <p:spPr>
          <a:xfrm>
            <a:off x="676275" y="2941486"/>
            <a:ext cx="7703932" cy="1222114"/>
          </a:xfrm>
        </p:spPr>
        <p:txBody>
          <a:bodyPr/>
          <a:lstStyle/>
          <a:p>
            <a:r>
              <a:rPr lang="sv-SE" sz="3200" b="0" dirty="0">
                <a:solidFill>
                  <a:schemeClr val="bg1"/>
                </a:solidFill>
              </a:rPr>
              <a:t>När någon blir sårad och mår dåligt därför att någon annan uppför sig elakt</a:t>
            </a:r>
          </a:p>
          <a:p>
            <a:endParaRPr lang="sv-SE" dirty="0"/>
          </a:p>
        </p:txBody>
      </p:sp>
    </p:spTree>
    <p:extLst>
      <p:ext uri="{BB962C8B-B14F-4D97-AF65-F5344CB8AC3E}">
        <p14:creationId xmlns:p14="http://schemas.microsoft.com/office/powerpoint/2010/main" val="758285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0CC26E-6CB7-A22F-9FA3-8D26DF500557}"/>
              </a:ext>
            </a:extLst>
          </p:cNvPr>
          <p:cNvSpPr>
            <a:spLocks noGrp="1"/>
          </p:cNvSpPr>
          <p:nvPr>
            <p:ph type="title"/>
          </p:nvPr>
        </p:nvSpPr>
        <p:spPr/>
        <p:txBody>
          <a:bodyPr/>
          <a:lstStyle/>
          <a:p>
            <a:r>
              <a:rPr lang="sv-SE" sz="3200" dirty="0"/>
              <a:t>Knuffar, slag, sparkar, bett, bli riven</a:t>
            </a:r>
            <a:br>
              <a:rPr lang="sv-SE" sz="3200" dirty="0"/>
            </a:br>
            <a:br>
              <a:rPr lang="sv-SE" sz="3200" dirty="0"/>
            </a:br>
            <a:r>
              <a:rPr lang="sv-SE" sz="3200" dirty="0"/>
              <a:t>Elaka ord, skicka dumma sms, </a:t>
            </a:r>
            <a:br>
              <a:rPr lang="sv-SE" sz="3200" dirty="0"/>
            </a:br>
            <a:r>
              <a:rPr lang="sv-SE" sz="3200" dirty="0"/>
              <a:t>hitta på elaka saker om någon annan, </a:t>
            </a:r>
            <a:br>
              <a:rPr lang="sv-SE" sz="3200" dirty="0"/>
            </a:br>
            <a:r>
              <a:rPr lang="sv-SE" sz="3200" dirty="0"/>
              <a:t>hota eller kalla någon för dumma saker</a:t>
            </a:r>
            <a:br>
              <a:rPr lang="sv-SE" sz="3200" dirty="0"/>
            </a:br>
            <a:br>
              <a:rPr lang="sv-SE" sz="3200" dirty="0"/>
            </a:br>
            <a:r>
              <a:rPr lang="sv-SE" sz="3200" dirty="0"/>
              <a:t>Ta sönder eller förstöra andras kläder eller saker</a:t>
            </a:r>
            <a:br>
              <a:rPr lang="sv-SE" dirty="0"/>
            </a:br>
            <a:br>
              <a:rPr lang="sv-SE" dirty="0"/>
            </a:br>
            <a:br>
              <a:rPr lang="sv-SE" dirty="0"/>
            </a:br>
            <a:r>
              <a:rPr lang="sv-SE" dirty="0"/>
              <a:t>Exempel på kränkningar</a:t>
            </a:r>
          </a:p>
        </p:txBody>
      </p:sp>
      <p:sp>
        <p:nvSpPr>
          <p:cNvPr id="17" name="Platshållare för text 16">
            <a:extLst>
              <a:ext uri="{FF2B5EF4-FFF2-40B4-BE49-F238E27FC236}">
                <a16:creationId xmlns:a16="http://schemas.microsoft.com/office/drawing/2014/main" id="{97AD211E-98A3-69F8-D203-1F712F45EDC3}"/>
              </a:ext>
            </a:extLst>
          </p:cNvPr>
          <p:cNvSpPr>
            <a:spLocks noGrp="1"/>
          </p:cNvSpPr>
          <p:nvPr>
            <p:ph type="body" idx="13"/>
          </p:nvPr>
        </p:nvSpPr>
        <p:spPr/>
        <p:txBody>
          <a:bodyPr/>
          <a:lstStyle/>
          <a:p>
            <a:endParaRPr lang="sv-SE"/>
          </a:p>
        </p:txBody>
      </p:sp>
      <p:sp>
        <p:nvSpPr>
          <p:cNvPr id="14" name="Platshållare för innehåll 13">
            <a:extLst>
              <a:ext uri="{FF2B5EF4-FFF2-40B4-BE49-F238E27FC236}">
                <a16:creationId xmlns:a16="http://schemas.microsoft.com/office/drawing/2014/main" id="{554A8DEC-8596-D52A-D204-B6457E6F50E2}"/>
              </a:ext>
            </a:extLst>
          </p:cNvPr>
          <p:cNvSpPr>
            <a:spLocks noGrp="1"/>
          </p:cNvSpPr>
          <p:nvPr>
            <p:ph idx="1"/>
          </p:nvPr>
        </p:nvSpPr>
        <p:spPr/>
        <p:txBody>
          <a:bodyPr/>
          <a:lstStyle/>
          <a:p>
            <a:r>
              <a:rPr lang="sv-SE" sz="2000" dirty="0"/>
              <a:t>Knuffar, slag, sparkar, bett, bli riven</a:t>
            </a:r>
          </a:p>
          <a:p>
            <a:endParaRPr lang="sv-SE" sz="2000" dirty="0"/>
          </a:p>
          <a:p>
            <a:r>
              <a:rPr lang="sv-SE" sz="2000" dirty="0"/>
              <a:t>Elaka ord, skicka dumma sms, hitta på elaka saker om någon annan, </a:t>
            </a:r>
            <a:br>
              <a:rPr lang="sv-SE" sz="2000" dirty="0"/>
            </a:br>
            <a:r>
              <a:rPr lang="sv-SE" sz="2000" dirty="0"/>
              <a:t>hota eller kalla någon för dumma saker</a:t>
            </a:r>
          </a:p>
          <a:p>
            <a:endParaRPr lang="sv-SE" sz="2000" dirty="0"/>
          </a:p>
          <a:p>
            <a:r>
              <a:rPr lang="sv-SE" sz="2000" dirty="0"/>
              <a:t>Ta sönder eller förstöra andras kläder eller saker</a:t>
            </a:r>
            <a:endParaRPr lang="sv-SE" dirty="0"/>
          </a:p>
        </p:txBody>
      </p:sp>
    </p:spTree>
    <p:extLst>
      <p:ext uri="{BB962C8B-B14F-4D97-AF65-F5344CB8AC3E}">
        <p14:creationId xmlns:p14="http://schemas.microsoft.com/office/powerpoint/2010/main" val="3518226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latshållare för innehåll 8">
            <a:extLst>
              <a:ext uri="{FF2B5EF4-FFF2-40B4-BE49-F238E27FC236}">
                <a16:creationId xmlns:a16="http://schemas.microsoft.com/office/drawing/2014/main" id="{1C8F038F-6D68-67D6-8358-23C71C7953F3}"/>
              </a:ext>
            </a:extLst>
          </p:cNvPr>
          <p:cNvPicPr>
            <a:picLocks noGrp="1" noChangeAspect="1"/>
          </p:cNvPicPr>
          <p:nvPr>
            <p:ph sz="half" idx="4294967295"/>
          </p:nvPr>
        </p:nvPicPr>
        <p:blipFill>
          <a:blip r:embed="rId3">
            <a:extLst>
              <a:ext uri="{28A0092B-C50C-407E-A947-70E740481C1C}">
                <a14:useLocalDpi xmlns:a14="http://schemas.microsoft.com/office/drawing/2010/main" val="0"/>
              </a:ext>
            </a:extLst>
          </a:blip>
          <a:stretch>
            <a:fillRect/>
          </a:stretch>
        </p:blipFill>
        <p:spPr>
          <a:xfrm>
            <a:off x="0" y="-48115"/>
            <a:ext cx="12187409" cy="7453706"/>
          </a:xfrm>
        </p:spPr>
      </p:pic>
      <p:sp>
        <p:nvSpPr>
          <p:cNvPr id="2" name="Rubrik 1"/>
          <p:cNvSpPr>
            <a:spLocks noGrp="1"/>
          </p:cNvSpPr>
          <p:nvPr>
            <p:ph type="title"/>
          </p:nvPr>
        </p:nvSpPr>
        <p:spPr>
          <a:xfrm>
            <a:off x="-4591" y="-102423"/>
            <a:ext cx="12192000" cy="1119239"/>
          </a:xfrm>
        </p:spPr>
        <p:txBody>
          <a:bodyPr/>
          <a:lstStyle/>
          <a:p>
            <a:pPr algn="ctr"/>
            <a:r>
              <a:rPr lang="sv-SE" sz="4400" dirty="0"/>
              <a:t>Prata med en vuxen</a:t>
            </a:r>
          </a:p>
        </p:txBody>
      </p:sp>
    </p:spTree>
    <p:extLst>
      <p:ext uri="{BB962C8B-B14F-4D97-AF65-F5344CB8AC3E}">
        <p14:creationId xmlns:p14="http://schemas.microsoft.com/office/powerpoint/2010/main" val="2833000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0DFE48A-F7DF-7DEC-E018-A98ECD8049DD}"/>
              </a:ext>
            </a:extLst>
          </p:cNvPr>
          <p:cNvSpPr>
            <a:spLocks noGrp="1"/>
          </p:cNvSpPr>
          <p:nvPr>
            <p:ph type="title"/>
          </p:nvPr>
        </p:nvSpPr>
        <p:spPr>
          <a:xfrm>
            <a:off x="2495832" y="816926"/>
            <a:ext cx="7435504" cy="2852737"/>
          </a:xfrm>
        </p:spPr>
        <p:txBody>
          <a:bodyPr/>
          <a:lstStyle/>
          <a:p>
            <a:r>
              <a:rPr lang="sv-SE" dirty="0"/>
              <a:t>Skolan måste hjälpa dig</a:t>
            </a:r>
            <a:br>
              <a:rPr lang="sv-SE" dirty="0"/>
            </a:br>
            <a:r>
              <a:rPr lang="sv-SE" dirty="0"/>
              <a:t>om du blir dåligt behandlad</a:t>
            </a:r>
          </a:p>
        </p:txBody>
      </p:sp>
    </p:spTree>
    <p:extLst>
      <p:ext uri="{BB962C8B-B14F-4D97-AF65-F5344CB8AC3E}">
        <p14:creationId xmlns:p14="http://schemas.microsoft.com/office/powerpoint/2010/main" val="1275500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76276" y="457200"/>
            <a:ext cx="5112000" cy="1119239"/>
          </a:xfrm>
        </p:spPr>
        <p:txBody>
          <a:bodyPr anchor="b">
            <a:normAutofit/>
          </a:bodyPr>
          <a:lstStyle/>
          <a:p>
            <a:r>
              <a:rPr lang="sv-SE" dirty="0"/>
              <a:t>Trygg på nätet</a:t>
            </a:r>
          </a:p>
        </p:txBody>
      </p:sp>
      <p:sp>
        <p:nvSpPr>
          <p:cNvPr id="16" name="Text Placeholder 2">
            <a:extLst>
              <a:ext uri="{FF2B5EF4-FFF2-40B4-BE49-F238E27FC236}">
                <a16:creationId xmlns:a16="http://schemas.microsoft.com/office/drawing/2014/main" id="{C728EB42-6C67-E185-910E-76B2AE083826}"/>
              </a:ext>
            </a:extLst>
          </p:cNvPr>
          <p:cNvSpPr>
            <a:spLocks noGrp="1"/>
          </p:cNvSpPr>
          <p:nvPr>
            <p:ph type="body" idx="1"/>
          </p:nvPr>
        </p:nvSpPr>
        <p:spPr>
          <a:xfrm>
            <a:off x="676275" y="1962150"/>
            <a:ext cx="5112000" cy="288926"/>
          </a:xfrm>
        </p:spPr>
        <p:txBody>
          <a:bodyPr/>
          <a:lstStyle/>
          <a:p>
            <a:r>
              <a:rPr lang="en-US" dirty="0" err="1"/>
              <a:t>Berätta</a:t>
            </a:r>
            <a:r>
              <a:rPr lang="en-US" dirty="0"/>
              <a:t> för </a:t>
            </a:r>
            <a:r>
              <a:rPr lang="en-US" dirty="0" err="1"/>
              <a:t>en</a:t>
            </a:r>
            <a:r>
              <a:rPr lang="en-US" dirty="0"/>
              <a:t> </a:t>
            </a:r>
            <a:r>
              <a:rPr lang="en-US" dirty="0" err="1"/>
              <a:t>vuxen</a:t>
            </a:r>
            <a:endParaRPr lang="en-US" dirty="0"/>
          </a:p>
        </p:txBody>
      </p:sp>
      <p:sp>
        <p:nvSpPr>
          <p:cNvPr id="4" name="Platshållare för innehåll 3"/>
          <p:cNvSpPr>
            <a:spLocks noGrp="1"/>
          </p:cNvSpPr>
          <p:nvPr>
            <p:ph sz="half" idx="2"/>
          </p:nvPr>
        </p:nvSpPr>
        <p:spPr>
          <a:xfrm>
            <a:off x="676275" y="2505075"/>
            <a:ext cx="5112000" cy="3314700"/>
          </a:xfrm>
        </p:spPr>
        <p:txBody>
          <a:bodyPr>
            <a:normAutofit/>
          </a:bodyPr>
          <a:lstStyle/>
          <a:p>
            <a:r>
              <a:rPr lang="sv-SE" dirty="0"/>
              <a:t>Rädd</a:t>
            </a:r>
          </a:p>
          <a:p>
            <a:r>
              <a:rPr lang="sv-SE" dirty="0"/>
              <a:t>Ledsen</a:t>
            </a:r>
          </a:p>
          <a:p>
            <a:r>
              <a:rPr lang="sv-SE" dirty="0"/>
              <a:t>Hotad </a:t>
            </a:r>
          </a:p>
          <a:p>
            <a:r>
              <a:rPr lang="sv-SE" dirty="0"/>
              <a:t>Skrämd</a:t>
            </a:r>
          </a:p>
        </p:txBody>
      </p:sp>
      <p:sp>
        <p:nvSpPr>
          <p:cNvPr id="5" name="Platshållare för datum 4"/>
          <p:cNvSpPr>
            <a:spLocks noGrp="1"/>
          </p:cNvSpPr>
          <p:nvPr>
            <p:ph type="dt" sz="half" idx="10"/>
          </p:nvPr>
        </p:nvSpPr>
        <p:spPr>
          <a:xfrm>
            <a:off x="336221" y="275693"/>
            <a:ext cx="896937" cy="181508"/>
          </a:xfrm>
        </p:spPr>
        <p:txBody>
          <a:bodyPr anchor="t">
            <a:normAutofit/>
          </a:bodyPr>
          <a:lstStyle/>
          <a:p>
            <a:pPr>
              <a:lnSpc>
                <a:spcPct val="90000"/>
              </a:lnSpc>
              <a:spcAft>
                <a:spcPts val="600"/>
              </a:spcAft>
            </a:pPr>
            <a:fld id="{9BFF88D2-35D6-40AF-9536-37D255975B03}" type="datetime1">
              <a:rPr lang="sv-SE" smtClean="0"/>
              <a:pPr>
                <a:lnSpc>
                  <a:spcPct val="90000"/>
                </a:lnSpc>
                <a:spcAft>
                  <a:spcPts val="600"/>
                </a:spcAft>
              </a:pPr>
              <a:t>2023-02-16</a:t>
            </a:fld>
            <a:endParaRPr lang="sv-SE"/>
          </a:p>
        </p:txBody>
      </p:sp>
      <p:pic>
        <p:nvPicPr>
          <p:cNvPr id="11" name="Platshållare för innehåll 10" descr="En bild som visar text, simmar&#10;&#10;Automatiskt genererad beskrivning">
            <a:extLst>
              <a:ext uri="{FF2B5EF4-FFF2-40B4-BE49-F238E27FC236}">
                <a16:creationId xmlns:a16="http://schemas.microsoft.com/office/drawing/2014/main" id="{23F54DEC-BE12-F50A-D6C5-D20057FF2386}"/>
              </a:ext>
            </a:extLst>
          </p:cNvPr>
          <p:cNvPicPr>
            <a:picLocks noGrp="1" noChangeAspect="1"/>
          </p:cNvPicPr>
          <p:nvPr>
            <p:ph sz="quarter" idx="14"/>
          </p:nvPr>
        </p:nvPicPr>
        <p:blipFill rotWithShape="1">
          <a:blip r:embed="rId3">
            <a:extLst>
              <a:ext uri="{28A0092B-C50C-407E-A947-70E740481C1C}">
                <a14:useLocalDpi xmlns:a14="http://schemas.microsoft.com/office/drawing/2010/main" val="0"/>
              </a:ext>
            </a:extLst>
          </a:blip>
          <a:srcRect l="20393" r="2295" b="2"/>
          <a:stretch/>
        </p:blipFill>
        <p:spPr>
          <a:xfrm>
            <a:off x="6096000" y="1104899"/>
            <a:ext cx="5770563" cy="4552950"/>
          </a:xfrm>
          <a:noFill/>
        </p:spPr>
      </p:pic>
    </p:spTree>
    <p:extLst>
      <p:ext uri="{BB962C8B-B14F-4D97-AF65-F5344CB8AC3E}">
        <p14:creationId xmlns:p14="http://schemas.microsoft.com/office/powerpoint/2010/main" val="313929248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USERVALUE" val="regFörvaltning"/>
</p:tagLst>
</file>

<file path=ppt/tags/tag2.xml><?xml version="1.0" encoding="utf-8"?>
<p:tagLst xmlns:a="http://schemas.openxmlformats.org/drawingml/2006/main" xmlns:r="http://schemas.openxmlformats.org/officeDocument/2006/relationships" xmlns:p="http://schemas.openxmlformats.org/presentationml/2006/main">
  <p:tag name="USERVALUE" val="regFörvaltning"/>
</p:tagLst>
</file>

<file path=ppt/theme/theme1.xml><?xml version="1.0" encoding="utf-8"?>
<a:theme xmlns:a="http://schemas.openxmlformats.org/drawingml/2006/main" name="Jönköping - Mörk">
  <a:themeElements>
    <a:clrScheme name="Jönköping">
      <a:dk1>
        <a:sysClr val="windowText" lastClr="000000"/>
      </a:dk1>
      <a:lt1>
        <a:sysClr val="window" lastClr="FFFFFF"/>
      </a:lt1>
      <a:dk2>
        <a:srgbClr val="183D49"/>
      </a:dk2>
      <a:lt2>
        <a:srgbClr val="FAF9F7"/>
      </a:lt2>
      <a:accent1>
        <a:srgbClr val="007FC7"/>
      </a:accent1>
      <a:accent2>
        <a:srgbClr val="AD2D3A"/>
      </a:accent2>
      <a:accent3>
        <a:srgbClr val="00A3B8"/>
      </a:accent3>
      <a:accent4>
        <a:srgbClr val="008369"/>
      </a:accent4>
      <a:accent5>
        <a:srgbClr val="ED6E50"/>
      </a:accent5>
      <a:accent6>
        <a:srgbClr val="8B4A96"/>
      </a:accent6>
      <a:hlink>
        <a:srgbClr val="007FC7"/>
      </a:hlink>
      <a:folHlink>
        <a:srgbClr val="00836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1"/>
        </a:solidFill>
        <a:ln>
          <a:noFill/>
        </a:ln>
      </a:spPr>
      <a:bodyPr rtlCol="0" anchor="ctr"/>
      <a:lstStyle>
        <a:defPPr algn="ctr">
          <a:defRPr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Jönköpings Kommun.potx" id="{8A0D58F4-89B9-4CE5-A374-80327C58342E}" vid="{AB9E8AEF-AFF4-4699-8D09-62959373D856}"/>
    </a:ext>
  </a:extLst>
</a:theme>
</file>

<file path=ppt/theme/theme2.xml><?xml version="1.0" encoding="utf-8"?>
<a:theme xmlns:a="http://schemas.openxmlformats.org/drawingml/2006/main" name="Jönköping - Light">
  <a:themeElements>
    <a:clrScheme name="Jönköping">
      <a:dk1>
        <a:sysClr val="windowText" lastClr="000000"/>
      </a:dk1>
      <a:lt1>
        <a:sysClr val="window" lastClr="FFFFFF"/>
      </a:lt1>
      <a:dk2>
        <a:srgbClr val="183D49"/>
      </a:dk2>
      <a:lt2>
        <a:srgbClr val="FAF9F7"/>
      </a:lt2>
      <a:accent1>
        <a:srgbClr val="007FC7"/>
      </a:accent1>
      <a:accent2>
        <a:srgbClr val="AD2D3A"/>
      </a:accent2>
      <a:accent3>
        <a:srgbClr val="00A3B8"/>
      </a:accent3>
      <a:accent4>
        <a:srgbClr val="008369"/>
      </a:accent4>
      <a:accent5>
        <a:srgbClr val="ED6E50"/>
      </a:accent5>
      <a:accent6>
        <a:srgbClr val="8B4A96"/>
      </a:accent6>
      <a:hlink>
        <a:srgbClr val="007FC7"/>
      </a:hlink>
      <a:folHlink>
        <a:srgbClr val="00836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Jönköpings Kommun.potx" id="{8A0D58F4-89B9-4CE5-A374-80327C58342E}" vid="{11AC6237-B1FC-4907-B84B-B9320E02E7AF}"/>
    </a:ext>
  </a:extLst>
</a:theme>
</file>

<file path=ppt/theme/theme3.xml><?xml version="1.0" encoding="utf-8"?>
<a:theme xmlns:a="http://schemas.openxmlformats.org/drawingml/2006/main" name="Office-tema">
  <a:themeElements>
    <a:clrScheme name="Jönköping">
      <a:dk1>
        <a:sysClr val="windowText" lastClr="000000"/>
      </a:dk1>
      <a:lt1>
        <a:sysClr val="window" lastClr="FFFFFF"/>
      </a:lt1>
      <a:dk2>
        <a:srgbClr val="183D49"/>
      </a:dk2>
      <a:lt2>
        <a:srgbClr val="FAF9F7"/>
      </a:lt2>
      <a:accent1>
        <a:srgbClr val="007FC7"/>
      </a:accent1>
      <a:accent2>
        <a:srgbClr val="AD2D3A"/>
      </a:accent2>
      <a:accent3>
        <a:srgbClr val="00A3B8"/>
      </a:accent3>
      <a:accent4>
        <a:srgbClr val="008369"/>
      </a:accent4>
      <a:accent5>
        <a:srgbClr val="ED6E50"/>
      </a:accent5>
      <a:accent6>
        <a:srgbClr val="8B4A96"/>
      </a:accent6>
      <a:hlink>
        <a:srgbClr val="007FC7"/>
      </a:hlink>
      <a:folHlink>
        <a:srgbClr val="00836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tema">
  <a:themeElements>
    <a:clrScheme name="Jönköping">
      <a:dk1>
        <a:sysClr val="windowText" lastClr="000000"/>
      </a:dk1>
      <a:lt1>
        <a:sysClr val="window" lastClr="FFFFFF"/>
      </a:lt1>
      <a:dk2>
        <a:srgbClr val="183D49"/>
      </a:dk2>
      <a:lt2>
        <a:srgbClr val="FAF9F7"/>
      </a:lt2>
      <a:accent1>
        <a:srgbClr val="007FC7"/>
      </a:accent1>
      <a:accent2>
        <a:srgbClr val="AD2D3A"/>
      </a:accent2>
      <a:accent3>
        <a:srgbClr val="00A3B8"/>
      </a:accent3>
      <a:accent4>
        <a:srgbClr val="008369"/>
      </a:accent4>
      <a:accent5>
        <a:srgbClr val="ED6E50"/>
      </a:accent5>
      <a:accent6>
        <a:srgbClr val="8B4A96"/>
      </a:accent6>
      <a:hlink>
        <a:srgbClr val="007FC7"/>
      </a:hlink>
      <a:folHlink>
        <a:srgbClr val="00836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129BBCBF21362E4099AE6C2F27C58737" ma:contentTypeVersion="8" ma:contentTypeDescription="Skapa ett nytt dokument." ma:contentTypeScope="" ma:versionID="de07cbac6bd0d35bc8266f7d6919dd5b">
  <xsd:schema xmlns:xsd="http://www.w3.org/2001/XMLSchema" xmlns:xs="http://www.w3.org/2001/XMLSchema" xmlns:p="http://schemas.microsoft.com/office/2006/metadata/properties" xmlns:ns2="10c3a147-0d64-46aa-a281-dc97358e8373" targetNamespace="http://schemas.microsoft.com/office/2006/metadata/properties" ma:root="true" ma:fieldsID="bc8de82323ef2b6b23e0013b35395849" ns2:_="">
    <xsd:import namespace="10c3a147-0d64-46aa-a281-dc97358e837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c3a147-0d64-46aa-a281-dc97358e83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505979E-AE78-49BB-BD6E-34954F204B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0c3a147-0d64-46aa-a281-dc97358e837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CEBAD6A-AFE5-46E0-9A90-AF4AB80FFBEE}">
  <ds:schemaRefs>
    <ds:schemaRef ds:uri="http://schemas.microsoft.com/sharepoint/v3/contenttype/forms"/>
  </ds:schemaRefs>
</ds:datastoreItem>
</file>

<file path=customXml/itemProps3.xml><?xml version="1.0" encoding="utf-8"?>
<ds:datastoreItem xmlns:ds="http://schemas.openxmlformats.org/officeDocument/2006/customXml" ds:itemID="{D4ABDA6A-1F6C-4B42-8544-08E5AE6AC91F}">
  <ds:schemaRefs>
    <ds:schemaRef ds:uri="http://purl.org/dc/terms/"/>
    <ds:schemaRef ds:uri="http://purl.org/dc/dcmitype/"/>
    <ds:schemaRef ds:uri="http://schemas.microsoft.com/office/2006/documentManagement/types"/>
    <ds:schemaRef ds:uri="http://purl.org/dc/elements/1.1/"/>
    <ds:schemaRef ds:uri="http://schemas.microsoft.com/office/infopath/2007/PartnerControls"/>
    <ds:schemaRef ds:uri="http://schemas.microsoft.com/office/2006/metadata/properties"/>
    <ds:schemaRef ds:uri="http://www.w3.org/XML/1998/namespace"/>
    <ds:schemaRef ds:uri="http://schemas.openxmlformats.org/package/2006/metadata/core-properties"/>
    <ds:schemaRef ds:uri="17798c2e-8ec6-411a-92bf-42cada8c5360"/>
  </ds:schemaRefs>
</ds:datastoreItem>
</file>

<file path=docProps/app.xml><?xml version="1.0" encoding="utf-8"?>
<Properties xmlns="http://schemas.openxmlformats.org/officeDocument/2006/extended-properties" xmlns:vt="http://schemas.openxmlformats.org/officeDocument/2006/docPropsVTypes">
  <Template>Jönköpings Kommun</Template>
  <TotalTime>839</TotalTime>
  <Words>574</Words>
  <Application>Microsoft Office PowerPoint</Application>
  <PresentationFormat>Bredbild</PresentationFormat>
  <Paragraphs>51</Paragraphs>
  <Slides>7</Slides>
  <Notes>7</Notes>
  <HiddenSlides>0</HiddenSlides>
  <MMClips>0</MMClips>
  <ScaleCrop>false</ScaleCrop>
  <HeadingPairs>
    <vt:vector size="6" baseType="variant">
      <vt:variant>
        <vt:lpstr>Använt teckensnitt</vt:lpstr>
      </vt:variant>
      <vt:variant>
        <vt:i4>4</vt:i4>
      </vt:variant>
      <vt:variant>
        <vt:lpstr>Tema</vt:lpstr>
      </vt:variant>
      <vt:variant>
        <vt:i4>2</vt:i4>
      </vt:variant>
      <vt:variant>
        <vt:lpstr>Bildrubriker</vt:lpstr>
      </vt:variant>
      <vt:variant>
        <vt:i4>7</vt:i4>
      </vt:variant>
    </vt:vector>
  </HeadingPairs>
  <TitlesOfParts>
    <vt:vector size="13" baseType="lpstr">
      <vt:lpstr>Arial</vt:lpstr>
      <vt:lpstr>Lato</vt:lpstr>
      <vt:lpstr>lato regular</vt:lpstr>
      <vt:lpstr>Muli Regular</vt:lpstr>
      <vt:lpstr>Jönköping - Mörk</vt:lpstr>
      <vt:lpstr>Jönköping - Light</vt:lpstr>
      <vt:lpstr>Alla elever har rätt att känna sig trygga i skolan</vt:lpstr>
      <vt:lpstr>Alla på skolan måste behandla  varandra med respekt</vt:lpstr>
      <vt:lpstr>Kränkande behandling är förbjudet</vt:lpstr>
      <vt:lpstr>Knuffar, slag, sparkar, bett, bli riven  Elaka ord, skicka dumma sms,  hitta på elaka saker om någon annan,  hota eller kalla någon för dumma saker  Ta sönder eller förstöra andras kläder eller saker   Exempel på kränkningar</vt:lpstr>
      <vt:lpstr>Prata med en vuxen</vt:lpstr>
      <vt:lpstr>Skolan måste hjälpa dig om du blir dåligt behandlad</vt:lpstr>
      <vt:lpstr>Trygg på nätet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Instruktioner_x000b_Dold sida, visas inte vid utskrift</dc:title>
  <dc:creator>Elisabet Malmström</dc:creator>
  <cp:lastModifiedBy>Anna Grunditz</cp:lastModifiedBy>
  <cp:revision>86</cp:revision>
  <dcterms:created xsi:type="dcterms:W3CDTF">2023-02-08T13:31:03Z</dcterms:created>
  <dcterms:modified xsi:type="dcterms:W3CDTF">2023-02-16T10:03:21Z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0x010100129BBCBF21362E4099AE6C2F27C58737</vt:lpwstr>
  </property>
  <property fmtid="{D5CDD505-2E9C-101B-9397-08002B2CF9AE}" pid="3" name="Order">
    <vt:r8>5000</vt:r8>
  </property>
  <property fmtid="{D5CDD505-2E9C-101B-9397-08002B2CF9AE}" pid="4" name="MSIP_Label_a3ba5959-5e5c-4b38-948a-0c9f27315739_Enabled">
    <vt:lpwstr>true</vt:lpwstr>
  </property>
  <property fmtid="{D5CDD505-2E9C-101B-9397-08002B2CF9AE}" pid="5" name="MSIP_Label_a3ba5959-5e5c-4b38-948a-0c9f27315739_SetDate">
    <vt:lpwstr>2023-02-09T15:19:42Z</vt:lpwstr>
  </property>
  <property fmtid="{D5CDD505-2E9C-101B-9397-08002B2CF9AE}" pid="6" name="MSIP_Label_a3ba5959-5e5c-4b38-948a-0c9f27315739_Method">
    <vt:lpwstr>Privileged</vt:lpwstr>
  </property>
  <property fmtid="{D5CDD505-2E9C-101B-9397-08002B2CF9AE}" pid="7" name="MSIP_Label_a3ba5959-5e5c-4b38-948a-0c9f27315739_Name">
    <vt:lpwstr>Intern</vt:lpwstr>
  </property>
  <property fmtid="{D5CDD505-2E9C-101B-9397-08002B2CF9AE}" pid="8" name="MSIP_Label_a3ba5959-5e5c-4b38-948a-0c9f27315739_SiteId">
    <vt:lpwstr>01a454d1-960e-4eed-a3f0-6c638d74f68d</vt:lpwstr>
  </property>
  <property fmtid="{D5CDD505-2E9C-101B-9397-08002B2CF9AE}" pid="9" name="MSIP_Label_a3ba5959-5e5c-4b38-948a-0c9f27315739_ActionId">
    <vt:lpwstr>741e955e-0371-4e5e-ad21-24a44636e7bb</vt:lpwstr>
  </property>
  <property fmtid="{D5CDD505-2E9C-101B-9397-08002B2CF9AE}" pid="10" name="MSIP_Label_a3ba5959-5e5c-4b38-948a-0c9f27315739_ContentBits">
    <vt:lpwstr>0</vt:lpwstr>
  </property>
</Properties>
</file>